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23" d="100"/>
          <a:sy n="23" d="100"/>
        </p:scale>
        <p:origin x="1626" y="42"/>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Noelle Collamore" userId="992f7e80-27b6-405a-b057-f21aa4512fab" providerId="ADAL" clId="{9B64477E-A0D8-4205-9D71-1F48C607E2C1}"/>
    <pc:docChg chg="modSld">
      <pc:chgData name="Amanda Noelle Collamore" userId="992f7e80-27b6-405a-b057-f21aa4512fab" providerId="ADAL" clId="{9B64477E-A0D8-4205-9D71-1F48C607E2C1}" dt="2023-04-19T16:52:48.068" v="11" actId="20577"/>
      <pc:docMkLst>
        <pc:docMk/>
      </pc:docMkLst>
      <pc:sldChg chg="modSp mod">
        <pc:chgData name="Amanda Noelle Collamore" userId="992f7e80-27b6-405a-b057-f21aa4512fab" providerId="ADAL" clId="{9B64477E-A0D8-4205-9D71-1F48C607E2C1}" dt="2023-04-19T16:52:48.068" v="11" actId="20577"/>
        <pc:sldMkLst>
          <pc:docMk/>
          <pc:sldMk cId="0" sldId="256"/>
        </pc:sldMkLst>
        <pc:spChg chg="mod">
          <ac:chgData name="Amanda Noelle Collamore" userId="992f7e80-27b6-405a-b057-f21aa4512fab" providerId="ADAL" clId="{9B64477E-A0D8-4205-9D71-1F48C607E2C1}" dt="2023-04-19T16:52:48.068" v="11" actId="20577"/>
          <ac:spMkLst>
            <pc:docMk/>
            <pc:sldMk cId="0" sldId="256"/>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4/19/2023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984708" y="784552"/>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2965" y="439078"/>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1726520" y="3768247"/>
            <a:ext cx="36563096" cy="203438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10500" i="1" dirty="0">
                <a:solidFill>
                  <a:schemeClr val="bg1"/>
                </a:solidFill>
                <a:latin typeface="Arial"/>
                <a:cs typeface="Arial"/>
              </a:rPr>
              <a:t>Title</a:t>
            </a:r>
          </a:p>
        </p:txBody>
      </p:sp>
      <p:sp>
        <p:nvSpPr>
          <p:cNvPr id="2050" name="Subtitle 2"/>
          <p:cNvSpPr>
            <a:spLocks noGrp="1"/>
          </p:cNvSpPr>
          <p:nvPr>
            <p:ph type="subTitle" idx="1"/>
          </p:nvPr>
        </p:nvSpPr>
        <p:spPr bwMode="auto">
          <a:xfrm>
            <a:off x="1670786" y="5567743"/>
            <a:ext cx="30353392" cy="234143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800" dirty="0">
                <a:solidFill>
                  <a:schemeClr val="bg1"/>
                </a:solidFill>
                <a:latin typeface="Arial"/>
                <a:cs typeface="Arial"/>
              </a:rPr>
              <a:t>Author, Academic Department Name, University Name      Advisors:</a:t>
            </a:r>
          </a:p>
        </p:txBody>
      </p:sp>
      <p:sp>
        <p:nvSpPr>
          <p:cNvPr id="2051" name="Subtitle 2"/>
          <p:cNvSpPr txBox="1">
            <a:spLocks/>
          </p:cNvSpPr>
          <p:nvPr/>
        </p:nvSpPr>
        <p:spPr bwMode="auto">
          <a:xfrm>
            <a:off x="1726521" y="28304836"/>
            <a:ext cx="12185636" cy="2941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a:latin typeface="Rockwell Std Light" charset="0"/>
                <a:cs typeface="Rockwell Std Light" charset="0"/>
              </a:rPr>
              <a:t>Associated Logos and Contacts</a:t>
            </a:r>
          </a:p>
          <a:p>
            <a:pPr>
              <a:spcBef>
                <a:spcPct val="20000"/>
              </a:spcBef>
              <a:buFont typeface="Arial" charset="0"/>
              <a:buNone/>
            </a:pPr>
            <a:r>
              <a:rPr lang="en-US" sz="5700" dirty="0">
                <a:latin typeface="Rockwell Std Light" charset="0"/>
                <a:cs typeface="Rockwell Std Light" charset="0"/>
              </a:rPr>
              <a:t>Go Here (Sponsors, Partners, etc.)</a:t>
            </a: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a:solidFill>
                  <a:srgbClr val="0F1B3B"/>
                </a:solidFill>
                <a:latin typeface="Arial"/>
                <a:cs typeface="Arial"/>
              </a:rPr>
              <a:t>August 2023 – </a:t>
            </a:r>
            <a:r>
              <a:rPr lang="en-US" sz="2900" dirty="0">
                <a:solidFill>
                  <a:srgbClr val="0F1B3B"/>
                </a:solidFill>
                <a:latin typeface="Arial"/>
                <a:ea typeface="+mn-ea"/>
                <a:cs typeface="Arial"/>
              </a:rPr>
              <a:t>www.tidc-utc.org</a:t>
            </a:r>
          </a:p>
        </p:txBody>
      </p:sp>
      <p:sp>
        <p:nvSpPr>
          <p:cNvPr id="2054" name="TextBox 11"/>
          <p:cNvSpPr txBox="1">
            <a:spLocks noChangeArrowheads="1"/>
          </p:cNvSpPr>
          <p:nvPr/>
        </p:nvSpPr>
        <p:spPr bwMode="auto">
          <a:xfrm>
            <a:off x="1670786" y="8006674"/>
            <a:ext cx="12187183" cy="113523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1</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Rockwell" charset="0"/>
              <a:cs typeface="Rockwell" charset="0"/>
            </a:endParaRPr>
          </a:p>
        </p:txBody>
      </p:sp>
      <p:sp>
        <p:nvSpPr>
          <p:cNvPr id="13" name="Rectangle 12"/>
          <p:cNvSpPr/>
          <p:nvPr/>
        </p:nvSpPr>
        <p:spPr>
          <a:xfrm>
            <a:off x="1726521" y="19359021"/>
            <a:ext cx="12185635" cy="7699917"/>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6" name="Rectangle 13"/>
          <p:cNvSpPr>
            <a:spLocks noChangeArrowheads="1"/>
          </p:cNvSpPr>
          <p:nvPr/>
        </p:nvSpPr>
        <p:spPr bwMode="auto">
          <a:xfrm>
            <a:off x="1670787" y="27156438"/>
            <a:ext cx="11877549"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15" name="Rectangle 14"/>
          <p:cNvSpPr/>
          <p:nvPr/>
        </p:nvSpPr>
        <p:spPr>
          <a:xfrm>
            <a:off x="30022397" y="8048873"/>
            <a:ext cx="12425600" cy="6709966"/>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8" name="Rectangle 15"/>
          <p:cNvSpPr>
            <a:spLocks noChangeArrowheads="1"/>
          </p:cNvSpPr>
          <p:nvPr/>
        </p:nvSpPr>
        <p:spPr bwMode="auto">
          <a:xfrm>
            <a:off x="30052129" y="14856338"/>
            <a:ext cx="14410353"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59" name="Rectangle 16"/>
          <p:cNvSpPr>
            <a:spLocks noChangeArrowheads="1"/>
          </p:cNvSpPr>
          <p:nvPr/>
        </p:nvSpPr>
        <p:spPr bwMode="auto">
          <a:xfrm>
            <a:off x="15059347" y="19894474"/>
            <a:ext cx="14411901"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60" name="TextBox 17"/>
          <p:cNvSpPr txBox="1">
            <a:spLocks noChangeArrowheads="1"/>
          </p:cNvSpPr>
          <p:nvPr/>
        </p:nvSpPr>
        <p:spPr bwMode="auto">
          <a:xfrm>
            <a:off x="30022397" y="15487839"/>
            <a:ext cx="12425600" cy="107675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3</a:t>
            </a:r>
            <a:endParaRPr lang="en-US" sz="3800" b="1" dirty="0">
              <a:solidFill>
                <a:srgbClr val="0F1B3B"/>
              </a:solidFill>
              <a:latin typeface="Arial"/>
              <a:cs typeface="Arial"/>
            </a:endParaRP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a:t>
            </a:r>
          </a:p>
        </p:txBody>
      </p:sp>
      <p:graphicFrame>
        <p:nvGraphicFramePr>
          <p:cNvPr id="2061" name="Chart 18"/>
          <p:cNvGraphicFramePr>
            <a:graphicFrameLocks/>
          </p:cNvGraphicFramePr>
          <p:nvPr>
            <p:extLst>
              <p:ext uri="{D42A27DB-BD31-4B8C-83A1-F6EECF244321}">
                <p14:modId xmlns:p14="http://schemas.microsoft.com/office/powerpoint/2010/main" val="3845018103"/>
              </p:ext>
            </p:extLst>
          </p:nvPr>
        </p:nvGraphicFramePr>
        <p:xfrm>
          <a:off x="15009806" y="8002307"/>
          <a:ext cx="13724514" cy="11648943"/>
        </p:xfrm>
        <a:graphic>
          <a:graphicData uri="http://schemas.openxmlformats.org/presentationml/2006/ole">
            <mc:AlternateContent xmlns:mc="http://schemas.openxmlformats.org/markup-compatibility/2006">
              <mc:Choice xmlns:v="urn:schemas-microsoft-com:vml" Requires="v">
                <p:oleObj r:id="rId2" imgW="14074501" imgH="12703014" progId="Excel.Chart.8">
                  <p:embed/>
                </p:oleObj>
              </mc:Choice>
              <mc:Fallback>
                <p:oleObj r:id="rId2" imgW="14074501" imgH="12703014" progId="Excel.Chart.8">
                  <p:embed/>
                  <p:pic>
                    <p:nvPicPr>
                      <p:cNvPr id="2061" name="Chart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9806" y="8002307"/>
                        <a:ext cx="13724514" cy="1164894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2" name="TextBox 19"/>
          <p:cNvSpPr txBox="1">
            <a:spLocks noChangeArrowheads="1"/>
          </p:cNvSpPr>
          <p:nvPr/>
        </p:nvSpPr>
        <p:spPr bwMode="auto">
          <a:xfrm>
            <a:off x="15059347" y="21538509"/>
            <a:ext cx="13625432" cy="9013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2</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0415" y="645370"/>
            <a:ext cx="10058400" cy="3025378"/>
          </a:xfrm>
          <a:prstGeom prst="rect">
            <a:avLst/>
          </a:prstGeom>
        </p:spPr>
      </p:pic>
      <p:sp>
        <p:nvSpPr>
          <p:cNvPr id="16" name="TextBox 17"/>
          <p:cNvSpPr txBox="1">
            <a:spLocks noChangeArrowheads="1"/>
          </p:cNvSpPr>
          <p:nvPr/>
        </p:nvSpPr>
        <p:spPr bwMode="auto">
          <a:xfrm>
            <a:off x="30052129" y="26955376"/>
            <a:ext cx="12425600" cy="3596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sz="3800" b="1" dirty="0">
                <a:solidFill>
                  <a:srgbClr val="0F1B3B"/>
                </a:solidFill>
                <a:latin typeface="Arial"/>
                <a:cs typeface="Arial"/>
              </a:rPr>
              <a:t>Acknowledgements: </a:t>
            </a:r>
            <a:r>
              <a:rPr lang="en-US" sz="3800" dirty="0">
                <a:solidFill>
                  <a:srgbClr val="0F1B3B"/>
                </a:solidFill>
                <a:latin typeface="Arial"/>
                <a:cs typeface="Arial"/>
              </a:rPr>
              <a:t>Funding for this research is provided by the Transportation Infrastructure Durability Center at the University of Maine under grant 69A3551847101 from the U.S. Department of Transportation’s University Transportation Centers Program. [list any other acknowledgements here.]</a:t>
            </a:r>
          </a:p>
        </p:txBody>
      </p:sp>
    </p:spTree>
  </p:cSld>
  <p:clrMapOvr>
    <a:masterClrMapping/>
  </p:clrMapOvr>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2531A09F5AC4F8065D5397F5FF8F8" ma:contentTypeVersion="17" ma:contentTypeDescription="Create a new document." ma:contentTypeScope="" ma:versionID="0f6651910a3de64aee8c265021dc074d">
  <xsd:schema xmlns:xsd="http://www.w3.org/2001/XMLSchema" xmlns:xs="http://www.w3.org/2001/XMLSchema" xmlns:p="http://schemas.microsoft.com/office/2006/metadata/properties" xmlns:ns2="2d158fa6-04c4-4b0b-9211-ddc5f24494d5" xmlns:ns3="0f169feb-6904-43e8-99c0-9fedfdfa937f" targetNamespace="http://schemas.microsoft.com/office/2006/metadata/properties" ma:root="true" ma:fieldsID="748a7c8e4d99a834b23c2b3c0777475d" ns2:_="" ns3:_="">
    <xsd:import namespace="2d158fa6-04c4-4b0b-9211-ddc5f24494d5"/>
    <xsd:import namespace="0f169feb-6904-43e8-99c0-9fedfdfa93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8fa6-04c4-4b0b-9211-ddc5f24494d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2a64b3-abf6-4975-8dd8-94b4db379b70}" ma:internalName="TaxCatchAll" ma:showField="CatchAllData" ma:web="2d158fa6-04c4-4b0b-9211-ddc5f24494d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169feb-6904-43e8-99c0-9fedfdfa93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50b8f0-3605-42cf-830e-16465b6cf6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f169feb-6904-43e8-99c0-9fedfdfa937f">
      <Terms xmlns="http://schemas.microsoft.com/office/infopath/2007/PartnerControls"/>
    </lcf76f155ced4ddcb4097134ff3c332f>
    <TaxCatchAll xmlns="2d158fa6-04c4-4b0b-9211-ddc5f24494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D9A642-F629-431A-BE0E-779353A05D28}"/>
</file>

<file path=customXml/itemProps2.xml><?xml version="1.0" encoding="utf-8"?>
<ds:datastoreItem xmlns:ds="http://schemas.openxmlformats.org/officeDocument/2006/customXml" ds:itemID="{FAE388B4-66F3-4105-ABBA-57B73691CB66}">
  <ds:schemaRefs>
    <ds:schemaRef ds:uri="http://purl.org/dc/elements/1.1/"/>
    <ds:schemaRef ds:uri="http://schemas.microsoft.com/office/2006/metadata/properties"/>
    <ds:schemaRef ds:uri="2d158fa6-04c4-4b0b-9211-ddc5f24494d5"/>
    <ds:schemaRef ds:uri="http://schemas.microsoft.com/office/2006/documentManagement/types"/>
    <ds:schemaRef ds:uri="http://schemas.openxmlformats.org/package/2006/metadata/core-properties"/>
    <ds:schemaRef ds:uri="http://purl.org/dc/terms/"/>
    <ds:schemaRef ds:uri="http://purl.org/dc/dcmitype/"/>
    <ds:schemaRef ds:uri="http://schemas.microsoft.com/office/infopath/2007/PartnerControls"/>
    <ds:schemaRef ds:uri="0f169feb-6904-43e8-99c0-9fedfdfa937f"/>
    <ds:schemaRef ds:uri="http://www.w3.org/XML/1998/namespace"/>
  </ds:schemaRefs>
</ds:datastoreItem>
</file>

<file path=customXml/itemProps3.xml><?xml version="1.0" encoding="utf-8"?>
<ds:datastoreItem xmlns:ds="http://schemas.openxmlformats.org/officeDocument/2006/customXml" ds:itemID="{B29DBD3C-685C-4092-AD4A-DF83D8F9AB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PosterTemplateLandscape_IndustrialTesting.pot</Template>
  <TotalTime>157</TotalTime>
  <Words>606</Words>
  <Application>Microsoft Office PowerPoint</Application>
  <PresentationFormat>Custom</PresentationFormat>
  <Paragraphs>24</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Rockwell</vt:lpstr>
      <vt:lpstr>Rockwell Std Light</vt:lpstr>
      <vt:lpstr>PosterTemplateLandscape_IndustrialTesting</vt:lpstr>
      <vt:lpstr>Microsoft Excel Chart</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Amanda Noelle Collamore</cp:lastModifiedBy>
  <cp:revision>29</cp:revision>
  <dcterms:created xsi:type="dcterms:W3CDTF">2013-01-04T18:36:07Z</dcterms:created>
  <dcterms:modified xsi:type="dcterms:W3CDTF">2023-04-19T16:52:50Z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0x0101004B82531A09F5AC4F8065D5397F5FF8F8</vt:lpwstr>
  </property>
  <property fmtid="{D5CDD505-2E9C-101B-9397-08002B2CF9AE}" pid="3" name="Order">
    <vt:r8>1100</vt:r8>
  </property>
  <property fmtid="{D5CDD505-2E9C-101B-9397-08002B2CF9AE}" pid="4" name="MediaServiceImageTags">
    <vt:lpwstr/>
  </property>
</Properties>
</file>