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</p:sldIdLst>
  <p:sldSz cx="11303000" cy="20104100"/>
  <p:notesSz cx="113030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41" d="100"/>
          <a:sy n="41" d="100"/>
        </p:scale>
        <p:origin x="3952" y="2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48201" y="6232271"/>
            <a:ext cx="9612948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900" b="1" i="1">
                <a:solidFill>
                  <a:schemeClr val="bg1"/>
                </a:solidFill>
                <a:latin typeface="Poppins-SemiBoldItalic"/>
                <a:cs typeface="Poppins-SemiBoldIt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96402" y="11258296"/>
            <a:ext cx="791654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900" b="1" i="1">
                <a:solidFill>
                  <a:schemeClr val="bg1"/>
                </a:solidFill>
                <a:latin typeface="Poppins-SemiBoldItalic"/>
                <a:cs typeface="Poppins-SemiBoldIt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900" b="1" i="1">
                <a:solidFill>
                  <a:schemeClr val="bg1"/>
                </a:solidFill>
                <a:latin typeface="Poppins-SemiBoldItalic"/>
                <a:cs typeface="Poppins-SemiBoldIt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5467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24315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900" b="1" i="1">
                <a:solidFill>
                  <a:schemeClr val="bg1"/>
                </a:solidFill>
                <a:latin typeface="Poppins-SemiBoldItalic"/>
                <a:cs typeface="Poppins-SemiBoldIt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1308556" cy="2010408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36008"/>
            <a:ext cx="11308715" cy="20068540"/>
          </a:xfrm>
          <a:custGeom>
            <a:avLst/>
            <a:gdLst/>
            <a:ahLst/>
            <a:cxnLst/>
            <a:rect l="l" t="t" r="r" b="b"/>
            <a:pathLst>
              <a:path w="11308715" h="20068540">
                <a:moveTo>
                  <a:pt x="1800992" y="0"/>
                </a:moveTo>
                <a:lnTo>
                  <a:pt x="0" y="0"/>
                </a:lnTo>
                <a:lnTo>
                  <a:pt x="0" y="20068091"/>
                </a:lnTo>
                <a:lnTo>
                  <a:pt x="11308556" y="20068091"/>
                </a:lnTo>
                <a:lnTo>
                  <a:pt x="11308556" y="11650797"/>
                </a:lnTo>
                <a:lnTo>
                  <a:pt x="6324414" y="10397725"/>
                </a:lnTo>
                <a:lnTo>
                  <a:pt x="1800992" y="0"/>
                </a:lnTo>
                <a:close/>
              </a:path>
            </a:pathLst>
          </a:custGeom>
          <a:solidFill>
            <a:srgbClr val="1A3561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903079" y="0"/>
            <a:ext cx="9405620" cy="11545570"/>
          </a:xfrm>
          <a:custGeom>
            <a:avLst/>
            <a:gdLst/>
            <a:ahLst/>
            <a:cxnLst/>
            <a:rect l="l" t="t" r="r" b="b"/>
            <a:pathLst>
              <a:path w="9405620" h="11545570">
                <a:moveTo>
                  <a:pt x="0" y="0"/>
                </a:moveTo>
                <a:lnTo>
                  <a:pt x="4518229" y="10326131"/>
                </a:lnTo>
                <a:lnTo>
                  <a:pt x="9405476" y="11544962"/>
                </a:lnTo>
              </a:path>
            </a:pathLst>
          </a:custGeom>
          <a:ln w="2617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03795" y="15147492"/>
            <a:ext cx="10922000" cy="1245235"/>
          </a:xfrm>
          <a:custGeom>
            <a:avLst/>
            <a:gdLst/>
            <a:ahLst/>
            <a:cxnLst/>
            <a:rect l="l" t="t" r="r" b="b"/>
            <a:pathLst>
              <a:path w="10922000" h="1245234">
                <a:moveTo>
                  <a:pt x="10921897" y="0"/>
                </a:moveTo>
                <a:lnTo>
                  <a:pt x="8910" y="224139"/>
                </a:lnTo>
                <a:lnTo>
                  <a:pt x="0" y="1245009"/>
                </a:lnTo>
                <a:lnTo>
                  <a:pt x="10912578" y="1067988"/>
                </a:lnTo>
                <a:lnTo>
                  <a:pt x="109218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2207" y="1120239"/>
            <a:ext cx="6124935" cy="1081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900" b="1" i="1">
                <a:solidFill>
                  <a:schemeClr val="bg1"/>
                </a:solidFill>
                <a:latin typeface="Poppins-SemiBoldItalic"/>
                <a:cs typeface="Poppins-SemiBoldIt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5467" y="4623943"/>
            <a:ext cx="1017841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45179" y="18696814"/>
            <a:ext cx="361899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65467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42732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61031" y="17439520"/>
            <a:ext cx="7004684" cy="603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August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spc="-30" dirty="0">
                <a:solidFill>
                  <a:srgbClr val="FFFFFF"/>
                </a:solidFill>
                <a:latin typeface="Poppins"/>
                <a:cs typeface="Poppins"/>
              </a:rPr>
              <a:t>8-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10th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2023</a:t>
            </a:r>
            <a:r>
              <a:rPr sz="3800" b="1" spc="-8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|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spc="-10" dirty="0">
                <a:solidFill>
                  <a:srgbClr val="FFFFFF"/>
                </a:solidFill>
                <a:latin typeface="Poppins"/>
                <a:cs typeface="Poppins"/>
              </a:rPr>
              <a:t>UMaine</a:t>
            </a:r>
            <a:endParaRPr sz="3800">
              <a:latin typeface="Poppins"/>
              <a:cs typeface="Poppi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93802" y="661527"/>
            <a:ext cx="6124935" cy="10814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  <a:scene3d>
              <a:camera prst="obliqueBottomRight"/>
              <a:lightRig rig="threePt" dir="t"/>
            </a:scene3d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>
                <a:effectLst>
                  <a:outerShdw dist="80511" dir="3136331" sx="100395" sy="100395" algn="tl" rotWithShape="0">
                    <a:prstClr val="black"/>
                  </a:outerShdw>
                </a:effectLst>
              </a:rPr>
              <a:t>I’m</a:t>
            </a:r>
            <a:r>
              <a:rPr spc="5" dirty="0">
                <a:effectLst>
                  <a:outerShdw dist="80511" dir="3136331" sx="100395" sy="100395" algn="tl" rotWithShape="0">
                    <a:prstClr val="black"/>
                  </a:outerShdw>
                </a:effectLst>
              </a:rPr>
              <a:t> </a:t>
            </a:r>
            <a:r>
              <a:rPr spc="-10" dirty="0">
                <a:effectLst>
                  <a:outerShdw dist="80511" dir="3136331" sx="100395" sy="100395" algn="tl" rotWithShape="0">
                    <a:prstClr val="black"/>
                  </a:outerShdw>
                </a:effectLst>
              </a:rPr>
              <a:t>Attending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302681" y="0"/>
            <a:ext cx="11006455" cy="19900265"/>
            <a:chOff x="302681" y="0"/>
            <a:chExt cx="11006455" cy="19900265"/>
          </a:xfrm>
        </p:grpSpPr>
        <p:sp>
          <p:nvSpPr>
            <p:cNvPr id="6" name="object 6"/>
            <p:cNvSpPr/>
            <p:nvPr/>
          </p:nvSpPr>
          <p:spPr>
            <a:xfrm>
              <a:off x="2693802" y="2418774"/>
              <a:ext cx="5969000" cy="5560060"/>
            </a:xfrm>
            <a:custGeom>
              <a:avLst/>
              <a:gdLst/>
              <a:ahLst/>
              <a:cxnLst/>
              <a:rect l="l" t="t" r="r" b="b"/>
              <a:pathLst>
                <a:path w="5969000" h="5560059">
                  <a:moveTo>
                    <a:pt x="0" y="5560040"/>
                  </a:moveTo>
                  <a:lnTo>
                    <a:pt x="5968404" y="5560040"/>
                  </a:lnTo>
                  <a:lnTo>
                    <a:pt x="5968404" y="0"/>
                  </a:lnTo>
                  <a:lnTo>
                    <a:pt x="0" y="0"/>
                  </a:lnTo>
                  <a:lnTo>
                    <a:pt x="0" y="5560040"/>
                  </a:lnTo>
                  <a:close/>
                </a:path>
              </a:pathLst>
            </a:custGeom>
            <a:ln w="628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41130" y="17082601"/>
              <a:ext cx="1574165" cy="2817495"/>
            </a:xfrm>
            <a:custGeom>
              <a:avLst/>
              <a:gdLst/>
              <a:ahLst/>
              <a:cxnLst/>
              <a:rect l="l" t="t" r="r" b="b"/>
              <a:pathLst>
                <a:path w="1574164" h="2817494">
                  <a:moveTo>
                    <a:pt x="102593" y="0"/>
                  </a:moveTo>
                  <a:lnTo>
                    <a:pt x="0" y="2817495"/>
                  </a:lnTo>
                  <a:lnTo>
                    <a:pt x="1574151" y="2791988"/>
                  </a:lnTo>
                  <a:lnTo>
                    <a:pt x="1527262" y="106080"/>
                  </a:lnTo>
                  <a:lnTo>
                    <a:pt x="1025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34094" y="418186"/>
              <a:ext cx="10566400" cy="19340195"/>
            </a:xfrm>
            <a:custGeom>
              <a:avLst/>
              <a:gdLst/>
              <a:ahLst/>
              <a:cxnLst/>
              <a:rect l="l" t="t" r="r" b="b"/>
              <a:pathLst>
                <a:path w="10566400" h="19340195">
                  <a:moveTo>
                    <a:pt x="0" y="19339725"/>
                  </a:moveTo>
                  <a:lnTo>
                    <a:pt x="10566097" y="19339725"/>
                  </a:lnTo>
                  <a:lnTo>
                    <a:pt x="10566097" y="0"/>
                  </a:lnTo>
                  <a:lnTo>
                    <a:pt x="0" y="0"/>
                  </a:lnTo>
                  <a:lnTo>
                    <a:pt x="0" y="19339725"/>
                  </a:lnTo>
                  <a:close/>
                </a:path>
              </a:pathLst>
            </a:custGeom>
            <a:ln w="628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947338" y="2674669"/>
              <a:ext cx="1361440" cy="4446905"/>
            </a:xfrm>
            <a:custGeom>
              <a:avLst/>
              <a:gdLst/>
              <a:ahLst/>
              <a:cxnLst/>
              <a:rect l="l" t="t" r="r" b="b"/>
              <a:pathLst>
                <a:path w="1361440" h="4446905">
                  <a:moveTo>
                    <a:pt x="1361211" y="3533419"/>
                  </a:moveTo>
                  <a:lnTo>
                    <a:pt x="1106131" y="2939707"/>
                  </a:lnTo>
                  <a:lnTo>
                    <a:pt x="774839" y="3082036"/>
                  </a:lnTo>
                  <a:lnTo>
                    <a:pt x="1361211" y="4446854"/>
                  </a:lnTo>
                  <a:lnTo>
                    <a:pt x="1361211" y="3533419"/>
                  </a:lnTo>
                  <a:close/>
                </a:path>
                <a:path w="1361440" h="4446905">
                  <a:moveTo>
                    <a:pt x="1361211" y="2397226"/>
                  </a:moveTo>
                  <a:lnTo>
                    <a:pt x="331279" y="0"/>
                  </a:lnTo>
                  <a:lnTo>
                    <a:pt x="0" y="142328"/>
                  </a:lnTo>
                  <a:lnTo>
                    <a:pt x="1361211" y="3310648"/>
                  </a:lnTo>
                  <a:lnTo>
                    <a:pt x="1361211" y="2397226"/>
                  </a:lnTo>
                  <a:close/>
                </a:path>
                <a:path w="1361440" h="4446905">
                  <a:moveTo>
                    <a:pt x="1361211" y="1208963"/>
                  </a:moveTo>
                  <a:lnTo>
                    <a:pt x="1273670" y="1005205"/>
                  </a:lnTo>
                  <a:lnTo>
                    <a:pt x="942365" y="1147533"/>
                  </a:lnTo>
                  <a:lnTo>
                    <a:pt x="1361211" y="2122411"/>
                  </a:lnTo>
                  <a:lnTo>
                    <a:pt x="1361211" y="1208963"/>
                  </a:lnTo>
                  <a:close/>
                </a:path>
              </a:pathLst>
            </a:custGeom>
            <a:solidFill>
              <a:srgbClr val="FFFFFF">
                <a:alpha val="42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9954" y="7333509"/>
              <a:ext cx="8929623" cy="1174903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224963" y="11"/>
              <a:ext cx="7310120" cy="8903970"/>
            </a:xfrm>
            <a:custGeom>
              <a:avLst/>
              <a:gdLst/>
              <a:ahLst/>
              <a:cxnLst/>
              <a:rect l="l" t="t" r="r" b="b"/>
              <a:pathLst>
                <a:path w="7310120" h="8903970">
                  <a:moveTo>
                    <a:pt x="1198829" y="617334"/>
                  </a:moveTo>
                  <a:lnTo>
                    <a:pt x="933602" y="0"/>
                  </a:lnTo>
                  <a:lnTo>
                    <a:pt x="541159" y="0"/>
                  </a:lnTo>
                  <a:lnTo>
                    <a:pt x="867537" y="759663"/>
                  </a:lnTo>
                  <a:lnTo>
                    <a:pt x="1198829" y="617334"/>
                  </a:lnTo>
                  <a:close/>
                </a:path>
                <a:path w="7310120" h="8903970">
                  <a:moveTo>
                    <a:pt x="1559255" y="2715818"/>
                  </a:moveTo>
                  <a:lnTo>
                    <a:pt x="392442" y="0"/>
                  </a:lnTo>
                  <a:lnTo>
                    <a:pt x="0" y="0"/>
                  </a:lnTo>
                  <a:lnTo>
                    <a:pt x="1227963" y="2858147"/>
                  </a:lnTo>
                  <a:lnTo>
                    <a:pt x="1559255" y="2715818"/>
                  </a:lnTo>
                  <a:close/>
                </a:path>
                <a:path w="7310120" h="8903970">
                  <a:moveTo>
                    <a:pt x="1937956" y="1110297"/>
                  </a:moveTo>
                  <a:lnTo>
                    <a:pt x="1460931" y="0"/>
                  </a:lnTo>
                  <a:lnTo>
                    <a:pt x="1068501" y="0"/>
                  </a:lnTo>
                  <a:lnTo>
                    <a:pt x="1606664" y="1252626"/>
                  </a:lnTo>
                  <a:lnTo>
                    <a:pt x="1937956" y="1110297"/>
                  </a:lnTo>
                  <a:close/>
                </a:path>
                <a:path w="7310120" h="8903970">
                  <a:moveTo>
                    <a:pt x="6051131" y="8156537"/>
                  </a:moveTo>
                  <a:lnTo>
                    <a:pt x="5800318" y="7572743"/>
                  </a:lnTo>
                  <a:lnTo>
                    <a:pt x="5469026" y="7715085"/>
                  </a:lnTo>
                  <a:lnTo>
                    <a:pt x="5719838" y="8298866"/>
                  </a:lnTo>
                  <a:lnTo>
                    <a:pt x="6051131" y="8156537"/>
                  </a:lnTo>
                  <a:close/>
                </a:path>
                <a:path w="7310120" h="8903970">
                  <a:moveTo>
                    <a:pt x="6724193" y="8586927"/>
                  </a:moveTo>
                  <a:lnTo>
                    <a:pt x="6277216" y="7546543"/>
                  </a:lnTo>
                  <a:lnTo>
                    <a:pt x="5945924" y="7688872"/>
                  </a:lnTo>
                  <a:lnTo>
                    <a:pt x="6392900" y="8729269"/>
                  </a:lnTo>
                  <a:lnTo>
                    <a:pt x="6724193" y="8586927"/>
                  </a:lnTo>
                  <a:close/>
                </a:path>
                <a:path w="7310120" h="8903970">
                  <a:moveTo>
                    <a:pt x="7309548" y="8761146"/>
                  </a:moveTo>
                  <a:lnTo>
                    <a:pt x="6227559" y="6242723"/>
                  </a:lnTo>
                  <a:lnTo>
                    <a:pt x="5896267" y="6385065"/>
                  </a:lnTo>
                  <a:lnTo>
                    <a:pt x="6978256" y="8903475"/>
                  </a:lnTo>
                  <a:lnTo>
                    <a:pt x="7309548" y="8761146"/>
                  </a:lnTo>
                  <a:close/>
                </a:path>
              </a:pathLst>
            </a:custGeom>
            <a:solidFill>
              <a:srgbClr val="FFFFFF">
                <a:alpha val="42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30629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61031" y="17439520"/>
            <a:ext cx="7004684" cy="603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August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spc="-30" dirty="0">
                <a:solidFill>
                  <a:srgbClr val="FFFFFF"/>
                </a:solidFill>
                <a:latin typeface="Poppins"/>
                <a:cs typeface="Poppins"/>
              </a:rPr>
              <a:t>8-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10th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2023</a:t>
            </a:r>
            <a:r>
              <a:rPr sz="3800" b="1" spc="-8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|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spc="-10" dirty="0">
                <a:solidFill>
                  <a:srgbClr val="FFFFFF"/>
                </a:solidFill>
                <a:latin typeface="Poppins"/>
                <a:cs typeface="Poppins"/>
              </a:rPr>
              <a:t>UMaine</a:t>
            </a:r>
            <a:endParaRPr sz="3800">
              <a:latin typeface="Poppins"/>
              <a:cs typeface="Poppi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54826" y="1021561"/>
            <a:ext cx="6124935" cy="10814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  <a:scene3d>
              <a:camera prst="obliqueBottomRight"/>
              <a:lightRig rig="threePt" dir="t"/>
            </a:scene3d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en-US" dirty="0">
                <a:effectLst>
                  <a:outerShdw dist="80511" dir="3136331" sx="100395" sy="100395" algn="tl" rotWithShape="0">
                    <a:prstClr val="black"/>
                  </a:outerShdw>
                </a:effectLst>
              </a:rPr>
              <a:t>Attendee</a:t>
            </a:r>
            <a:endParaRPr spc="-10" dirty="0">
              <a:effectLst>
                <a:outerShdw dist="80511" dir="3136331" sx="100395" sy="100395" algn="tl" rotWithShape="0">
                  <a:prstClr val="black"/>
                </a:outerShdw>
              </a:effectLst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02681" y="0"/>
            <a:ext cx="11006455" cy="19900265"/>
            <a:chOff x="302681" y="0"/>
            <a:chExt cx="11006455" cy="19900265"/>
          </a:xfrm>
        </p:grpSpPr>
        <p:sp>
          <p:nvSpPr>
            <p:cNvPr id="6" name="object 6"/>
            <p:cNvSpPr/>
            <p:nvPr/>
          </p:nvSpPr>
          <p:spPr>
            <a:xfrm>
              <a:off x="2693802" y="2418774"/>
              <a:ext cx="5969000" cy="5560060"/>
            </a:xfrm>
            <a:custGeom>
              <a:avLst/>
              <a:gdLst/>
              <a:ahLst/>
              <a:cxnLst/>
              <a:rect l="l" t="t" r="r" b="b"/>
              <a:pathLst>
                <a:path w="5969000" h="5560059">
                  <a:moveTo>
                    <a:pt x="0" y="5560040"/>
                  </a:moveTo>
                  <a:lnTo>
                    <a:pt x="5968404" y="5560040"/>
                  </a:lnTo>
                  <a:lnTo>
                    <a:pt x="5968404" y="0"/>
                  </a:lnTo>
                  <a:lnTo>
                    <a:pt x="0" y="0"/>
                  </a:lnTo>
                  <a:lnTo>
                    <a:pt x="0" y="5560040"/>
                  </a:lnTo>
                  <a:close/>
                </a:path>
              </a:pathLst>
            </a:custGeom>
            <a:ln w="628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41130" y="17082601"/>
              <a:ext cx="1574165" cy="2817495"/>
            </a:xfrm>
            <a:custGeom>
              <a:avLst/>
              <a:gdLst/>
              <a:ahLst/>
              <a:cxnLst/>
              <a:rect l="l" t="t" r="r" b="b"/>
              <a:pathLst>
                <a:path w="1574164" h="2817494">
                  <a:moveTo>
                    <a:pt x="102593" y="0"/>
                  </a:moveTo>
                  <a:lnTo>
                    <a:pt x="0" y="2817495"/>
                  </a:lnTo>
                  <a:lnTo>
                    <a:pt x="1574151" y="2791988"/>
                  </a:lnTo>
                  <a:lnTo>
                    <a:pt x="1527262" y="106080"/>
                  </a:lnTo>
                  <a:lnTo>
                    <a:pt x="1025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34094" y="418186"/>
              <a:ext cx="10566400" cy="19340195"/>
            </a:xfrm>
            <a:custGeom>
              <a:avLst/>
              <a:gdLst/>
              <a:ahLst/>
              <a:cxnLst/>
              <a:rect l="l" t="t" r="r" b="b"/>
              <a:pathLst>
                <a:path w="10566400" h="19340195">
                  <a:moveTo>
                    <a:pt x="0" y="19339725"/>
                  </a:moveTo>
                  <a:lnTo>
                    <a:pt x="10566097" y="19339725"/>
                  </a:lnTo>
                  <a:lnTo>
                    <a:pt x="10566097" y="0"/>
                  </a:lnTo>
                  <a:lnTo>
                    <a:pt x="0" y="0"/>
                  </a:lnTo>
                  <a:lnTo>
                    <a:pt x="0" y="19339725"/>
                  </a:lnTo>
                  <a:close/>
                </a:path>
              </a:pathLst>
            </a:custGeom>
            <a:ln w="628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947338" y="2674669"/>
              <a:ext cx="1361440" cy="4446905"/>
            </a:xfrm>
            <a:custGeom>
              <a:avLst/>
              <a:gdLst/>
              <a:ahLst/>
              <a:cxnLst/>
              <a:rect l="l" t="t" r="r" b="b"/>
              <a:pathLst>
                <a:path w="1361440" h="4446905">
                  <a:moveTo>
                    <a:pt x="1361211" y="3533419"/>
                  </a:moveTo>
                  <a:lnTo>
                    <a:pt x="1106131" y="2939707"/>
                  </a:lnTo>
                  <a:lnTo>
                    <a:pt x="774839" y="3082036"/>
                  </a:lnTo>
                  <a:lnTo>
                    <a:pt x="1361211" y="4446854"/>
                  </a:lnTo>
                  <a:lnTo>
                    <a:pt x="1361211" y="3533419"/>
                  </a:lnTo>
                  <a:close/>
                </a:path>
                <a:path w="1361440" h="4446905">
                  <a:moveTo>
                    <a:pt x="1361211" y="2397226"/>
                  </a:moveTo>
                  <a:lnTo>
                    <a:pt x="331279" y="0"/>
                  </a:lnTo>
                  <a:lnTo>
                    <a:pt x="0" y="142328"/>
                  </a:lnTo>
                  <a:lnTo>
                    <a:pt x="1361211" y="3310648"/>
                  </a:lnTo>
                  <a:lnTo>
                    <a:pt x="1361211" y="2397226"/>
                  </a:lnTo>
                  <a:close/>
                </a:path>
                <a:path w="1361440" h="4446905">
                  <a:moveTo>
                    <a:pt x="1361211" y="1208963"/>
                  </a:moveTo>
                  <a:lnTo>
                    <a:pt x="1273670" y="1005205"/>
                  </a:lnTo>
                  <a:lnTo>
                    <a:pt x="942365" y="1147533"/>
                  </a:lnTo>
                  <a:lnTo>
                    <a:pt x="1361211" y="2122411"/>
                  </a:lnTo>
                  <a:lnTo>
                    <a:pt x="1361211" y="1208963"/>
                  </a:lnTo>
                  <a:close/>
                </a:path>
              </a:pathLst>
            </a:custGeom>
            <a:solidFill>
              <a:srgbClr val="FFFFFF">
                <a:alpha val="42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9954" y="7333509"/>
              <a:ext cx="8929623" cy="1174903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224963" y="11"/>
              <a:ext cx="7310120" cy="8903970"/>
            </a:xfrm>
            <a:custGeom>
              <a:avLst/>
              <a:gdLst/>
              <a:ahLst/>
              <a:cxnLst/>
              <a:rect l="l" t="t" r="r" b="b"/>
              <a:pathLst>
                <a:path w="7310120" h="8903970">
                  <a:moveTo>
                    <a:pt x="1198829" y="617334"/>
                  </a:moveTo>
                  <a:lnTo>
                    <a:pt x="933602" y="0"/>
                  </a:lnTo>
                  <a:lnTo>
                    <a:pt x="541159" y="0"/>
                  </a:lnTo>
                  <a:lnTo>
                    <a:pt x="867537" y="759663"/>
                  </a:lnTo>
                  <a:lnTo>
                    <a:pt x="1198829" y="617334"/>
                  </a:lnTo>
                  <a:close/>
                </a:path>
                <a:path w="7310120" h="8903970">
                  <a:moveTo>
                    <a:pt x="1559255" y="2715818"/>
                  </a:moveTo>
                  <a:lnTo>
                    <a:pt x="392442" y="0"/>
                  </a:lnTo>
                  <a:lnTo>
                    <a:pt x="0" y="0"/>
                  </a:lnTo>
                  <a:lnTo>
                    <a:pt x="1227963" y="2858147"/>
                  </a:lnTo>
                  <a:lnTo>
                    <a:pt x="1559255" y="2715818"/>
                  </a:lnTo>
                  <a:close/>
                </a:path>
                <a:path w="7310120" h="8903970">
                  <a:moveTo>
                    <a:pt x="1937956" y="1110297"/>
                  </a:moveTo>
                  <a:lnTo>
                    <a:pt x="1460931" y="0"/>
                  </a:lnTo>
                  <a:lnTo>
                    <a:pt x="1068501" y="0"/>
                  </a:lnTo>
                  <a:lnTo>
                    <a:pt x="1606664" y="1252626"/>
                  </a:lnTo>
                  <a:lnTo>
                    <a:pt x="1937956" y="1110297"/>
                  </a:lnTo>
                  <a:close/>
                </a:path>
                <a:path w="7310120" h="8903970">
                  <a:moveTo>
                    <a:pt x="6051131" y="8156537"/>
                  </a:moveTo>
                  <a:lnTo>
                    <a:pt x="5800318" y="7572743"/>
                  </a:lnTo>
                  <a:lnTo>
                    <a:pt x="5469026" y="7715085"/>
                  </a:lnTo>
                  <a:lnTo>
                    <a:pt x="5719838" y="8298866"/>
                  </a:lnTo>
                  <a:lnTo>
                    <a:pt x="6051131" y="8156537"/>
                  </a:lnTo>
                  <a:close/>
                </a:path>
                <a:path w="7310120" h="8903970">
                  <a:moveTo>
                    <a:pt x="6724193" y="8586927"/>
                  </a:moveTo>
                  <a:lnTo>
                    <a:pt x="6277216" y="7546543"/>
                  </a:lnTo>
                  <a:lnTo>
                    <a:pt x="5945924" y="7688872"/>
                  </a:lnTo>
                  <a:lnTo>
                    <a:pt x="6392900" y="8729269"/>
                  </a:lnTo>
                  <a:lnTo>
                    <a:pt x="6724193" y="8586927"/>
                  </a:lnTo>
                  <a:close/>
                </a:path>
                <a:path w="7310120" h="8903970">
                  <a:moveTo>
                    <a:pt x="7309548" y="8761146"/>
                  </a:moveTo>
                  <a:lnTo>
                    <a:pt x="6227559" y="6242723"/>
                  </a:lnTo>
                  <a:lnTo>
                    <a:pt x="5896267" y="6385065"/>
                  </a:lnTo>
                  <a:lnTo>
                    <a:pt x="6978256" y="8903475"/>
                  </a:lnTo>
                  <a:lnTo>
                    <a:pt x="7309548" y="8761146"/>
                  </a:lnTo>
                  <a:close/>
                </a:path>
              </a:pathLst>
            </a:custGeom>
            <a:solidFill>
              <a:srgbClr val="FFFFFF">
                <a:alpha val="42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4443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13</Words>
  <Application>Microsoft Macintosh PowerPoint</Application>
  <PresentationFormat>Custom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Poppins</vt:lpstr>
      <vt:lpstr>Poppins-SemiBoldItalic</vt:lpstr>
      <vt:lpstr>Office Theme</vt:lpstr>
      <vt:lpstr>I’m Attending</vt:lpstr>
      <vt:lpstr>Attendee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I’m Attending</dc:title>
  <cp:lastModifiedBy>Josi Young</cp:lastModifiedBy>
  <cp:revision>2</cp:revision>
  <dcterms:created xsi:type="dcterms:W3CDTF">2023-03-31T17:49:09Z</dcterms:created>
  <dcterms:modified xsi:type="dcterms:W3CDTF">2023-04-04T18:13:56Z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2023-03-31T00:00:00Z</vt:filetime>
  </property>
  <property fmtid="{D5CDD505-2E9C-101B-9397-08002B2CF9AE}" pid="3" name="Creator">
    <vt:lpwstr>Adobe InDesign 18.1 (Macintosh)</vt:lpwstr>
  </property>
  <property fmtid="{D5CDD505-2E9C-101B-9397-08002B2CF9AE}" pid="4" name="LastSaved">
    <vt:filetime>2023-03-31T00:00:00Z</vt:filetime>
  </property>
  <property fmtid="{D5CDD505-2E9C-101B-9397-08002B2CF9AE}" pid="5" name="Producer">
    <vt:lpwstr>Adobe PDF Library 17.0</vt:lpwstr>
  </property>
</Properties>
</file>