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20104100" cy="11061700"/>
  <p:notesSz cx="20104100" cy="11061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>
        <p:scale>
          <a:sx n="56" d="100"/>
          <a:sy n="56" d="100"/>
        </p:scale>
        <p:origin x="664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429127"/>
            <a:ext cx="17088486" cy="2322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194552"/>
            <a:ext cx="14072870" cy="276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44191"/>
            <a:ext cx="8745284" cy="730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44191"/>
            <a:ext cx="8745284" cy="730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5" y="0"/>
            <a:ext cx="20091554" cy="110408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018530" y="0"/>
            <a:ext cx="13086080" cy="8284209"/>
          </a:xfrm>
          <a:custGeom>
            <a:avLst/>
            <a:gdLst/>
            <a:ahLst/>
            <a:cxnLst/>
            <a:rect l="l" t="t" r="r" b="b"/>
            <a:pathLst>
              <a:path w="13086080" h="8284209">
                <a:moveTo>
                  <a:pt x="0" y="0"/>
                </a:moveTo>
                <a:lnTo>
                  <a:pt x="2592424" y="6449309"/>
                </a:lnTo>
                <a:lnTo>
                  <a:pt x="13085570" y="8284182"/>
                </a:lnTo>
              </a:path>
            </a:pathLst>
          </a:custGeom>
          <a:ln w="1369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11057890"/>
          </a:xfrm>
          <a:custGeom>
            <a:avLst/>
            <a:gdLst/>
            <a:ahLst/>
            <a:cxnLst/>
            <a:rect l="l" t="t" r="r" b="b"/>
            <a:pathLst>
              <a:path w="20104100" h="11057890">
                <a:moveTo>
                  <a:pt x="6960378" y="0"/>
                </a:moveTo>
                <a:lnTo>
                  <a:pt x="0" y="0"/>
                </a:lnTo>
                <a:lnTo>
                  <a:pt x="0" y="11057530"/>
                </a:lnTo>
                <a:lnTo>
                  <a:pt x="20104101" y="11057530"/>
                </a:lnTo>
                <a:lnTo>
                  <a:pt x="20104101" y="8349251"/>
                </a:lnTo>
                <a:lnTo>
                  <a:pt x="9572411" y="6509583"/>
                </a:lnTo>
                <a:lnTo>
                  <a:pt x="6960378" y="0"/>
                </a:lnTo>
                <a:close/>
              </a:path>
            </a:pathLst>
          </a:custGeom>
          <a:solidFill>
            <a:srgbClr val="1A3561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564" y="422777"/>
            <a:ext cx="8197519" cy="1038336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85903" y="7470785"/>
            <a:ext cx="19544665" cy="1204595"/>
          </a:xfrm>
          <a:custGeom>
            <a:avLst/>
            <a:gdLst/>
            <a:ahLst/>
            <a:cxnLst/>
            <a:rect l="l" t="t" r="r" b="b"/>
            <a:pathLst>
              <a:path w="19544665" h="1204595">
                <a:moveTo>
                  <a:pt x="19544062" y="0"/>
                </a:moveTo>
                <a:lnTo>
                  <a:pt x="11835" y="189682"/>
                </a:lnTo>
                <a:lnTo>
                  <a:pt x="0" y="990585"/>
                </a:lnTo>
                <a:lnTo>
                  <a:pt x="19533552" y="1204300"/>
                </a:lnTo>
                <a:lnTo>
                  <a:pt x="19544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42468"/>
            <a:ext cx="18093690" cy="1769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544191"/>
            <a:ext cx="18093690" cy="730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287381"/>
            <a:ext cx="6433312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287381"/>
            <a:ext cx="4623943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287381"/>
            <a:ext cx="4623943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eave alone">
            <a:extLst>
              <a:ext uri="{FF2B5EF4-FFF2-40B4-BE49-F238E27FC236}">
                <a16:creationId xmlns:a16="http://schemas.microsoft.com/office/drawing/2014/main" id="{C923694D-870F-14CA-C61B-CBC37507D497}"/>
              </a:ext>
            </a:extLst>
          </p:cNvPr>
          <p:cNvGrpSpPr/>
          <p:nvPr/>
        </p:nvGrpSpPr>
        <p:grpSpPr>
          <a:xfrm>
            <a:off x="298450" y="273050"/>
            <a:ext cx="19805650" cy="10515600"/>
            <a:chOff x="298450" y="273050"/>
            <a:chExt cx="19805650" cy="10515600"/>
          </a:xfrm>
        </p:grpSpPr>
        <p:sp>
          <p:nvSpPr>
            <p:cNvPr id="2" name="date"/>
            <p:cNvSpPr txBox="1"/>
            <p:nvPr/>
          </p:nvSpPr>
          <p:spPr>
            <a:xfrm>
              <a:off x="10041335" y="9249673"/>
              <a:ext cx="9236710" cy="5124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August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25" dirty="0">
                  <a:solidFill>
                    <a:srgbClr val="FFFFFF"/>
                  </a:solidFill>
                  <a:latin typeface="Poppins"/>
                  <a:cs typeface="Poppins"/>
                </a:rPr>
                <a:t>8-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10th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2023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|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Wells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Confrence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Center</a:t>
              </a:r>
              <a:endParaRPr sz="3200">
                <a:latin typeface="Poppins"/>
                <a:cs typeface="Poppins"/>
              </a:endParaRPr>
            </a:p>
          </p:txBody>
        </p:sp>
        <p:grpSp>
          <p:nvGrpSpPr>
            <p:cNvPr id="3" name="logoframe"/>
            <p:cNvGrpSpPr/>
            <p:nvPr/>
          </p:nvGrpSpPr>
          <p:grpSpPr>
            <a:xfrm>
              <a:off x="298450" y="273050"/>
              <a:ext cx="19507200" cy="10515600"/>
              <a:chOff x="298450" y="273050"/>
              <a:chExt cx="19507200" cy="10515600"/>
            </a:xfrm>
          </p:grpSpPr>
          <p:sp>
            <p:nvSpPr>
              <p:cNvPr id="5" name="frame"/>
              <p:cNvSpPr/>
              <p:nvPr/>
            </p:nvSpPr>
            <p:spPr>
              <a:xfrm>
                <a:off x="298450" y="273050"/>
                <a:ext cx="19507200" cy="10515600"/>
              </a:xfrm>
              <a:custGeom>
                <a:avLst/>
                <a:gdLst/>
                <a:ahLst/>
                <a:cxnLst/>
                <a:rect l="l" t="t" r="r" b="b"/>
                <a:pathLst>
                  <a:path w="19200495" h="10248900">
                    <a:moveTo>
                      <a:pt x="0" y="10248362"/>
                    </a:moveTo>
                    <a:lnTo>
                      <a:pt x="19199991" y="10248362"/>
                    </a:lnTo>
                    <a:lnTo>
                      <a:pt x="19199991" y="0"/>
                    </a:lnTo>
                    <a:lnTo>
                      <a:pt x="0" y="0"/>
                    </a:lnTo>
                    <a:lnTo>
                      <a:pt x="0" y="10248362"/>
                    </a:lnTo>
                    <a:close/>
                  </a:path>
                </a:pathLst>
              </a:custGeom>
              <a:ln w="6027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tidc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971" y="8802653"/>
                <a:ext cx="7671228" cy="1381928"/>
              </a:xfrm>
              <a:prstGeom prst="rect">
                <a:avLst/>
              </a:prstGeom>
            </p:spPr>
          </p:pic>
          <p:sp>
            <p:nvSpPr>
              <p:cNvPr id="7" name="line"/>
              <p:cNvSpPr/>
              <p:nvPr/>
            </p:nvSpPr>
            <p:spPr>
              <a:xfrm>
                <a:off x="9956159" y="9242103"/>
                <a:ext cx="0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h="621029">
                    <a:moveTo>
                      <a:pt x="0" y="0"/>
                    </a:moveTo>
                    <a:lnTo>
                      <a:pt x="0" y="620903"/>
                    </a:lnTo>
                  </a:path>
                </a:pathLst>
              </a:custGeom>
              <a:ln w="3287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text"/>
            <p:cNvSpPr txBox="1"/>
            <p:nvPr/>
          </p:nvSpPr>
          <p:spPr>
            <a:xfrm>
              <a:off x="10436192" y="7510865"/>
              <a:ext cx="6294755" cy="11106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100" b="1" i="1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I’m</a:t>
              </a:r>
              <a:r>
                <a:rPr sz="7100" b="1" i="1" spc="5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 </a:t>
              </a:r>
              <a:r>
                <a:rPr sz="7100" b="1" i="1" spc="-10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Attending</a:t>
              </a:r>
              <a:endParaRPr sz="7100" dirty="0">
                <a:latin typeface="Poppins-SemiBoldItalic"/>
                <a:cs typeface="Poppins-SemiBoldItalic"/>
              </a:endParaRPr>
            </a:p>
          </p:txBody>
        </p:sp>
        <p:sp>
          <p:nvSpPr>
            <p:cNvPr id="9" name="lines"/>
            <p:cNvSpPr/>
            <p:nvPr/>
          </p:nvSpPr>
          <p:spPr>
            <a:xfrm>
              <a:off x="7197725" y="423630"/>
              <a:ext cx="12906375" cy="7276465"/>
            </a:xfrm>
            <a:custGeom>
              <a:avLst/>
              <a:gdLst/>
              <a:ahLst/>
              <a:cxnLst/>
              <a:rect l="l" t="t" r="r" b="b"/>
              <a:pathLst>
                <a:path w="12906375" h="7276465">
                  <a:moveTo>
                    <a:pt x="1024382" y="1670761"/>
                  </a:moveTo>
                  <a:lnTo>
                    <a:pt x="340855" y="0"/>
                  </a:lnTo>
                  <a:lnTo>
                    <a:pt x="0" y="0"/>
                  </a:lnTo>
                  <a:lnTo>
                    <a:pt x="732396" y="1790217"/>
                  </a:lnTo>
                  <a:lnTo>
                    <a:pt x="1024382" y="1670761"/>
                  </a:lnTo>
                  <a:close/>
                </a:path>
                <a:path w="12906375" h="7276465">
                  <a:moveTo>
                    <a:pt x="1136180" y="866838"/>
                  </a:moveTo>
                  <a:lnTo>
                    <a:pt x="781532" y="0"/>
                  </a:lnTo>
                  <a:lnTo>
                    <a:pt x="440677" y="0"/>
                  </a:lnTo>
                  <a:lnTo>
                    <a:pt x="844181" y="986307"/>
                  </a:lnTo>
                  <a:lnTo>
                    <a:pt x="1136180" y="866838"/>
                  </a:lnTo>
                  <a:close/>
                </a:path>
                <a:path w="12906375" h="7276465">
                  <a:moveTo>
                    <a:pt x="2193696" y="2379167"/>
                  </a:moveTo>
                  <a:lnTo>
                    <a:pt x="1220343" y="0"/>
                  </a:lnTo>
                  <a:lnTo>
                    <a:pt x="879487" y="0"/>
                  </a:lnTo>
                  <a:lnTo>
                    <a:pt x="1901698" y="2498623"/>
                  </a:lnTo>
                  <a:lnTo>
                    <a:pt x="2193696" y="2379167"/>
                  </a:lnTo>
                  <a:close/>
                </a:path>
                <a:path w="12906375" h="7276465">
                  <a:moveTo>
                    <a:pt x="3988828" y="3351301"/>
                  </a:moveTo>
                  <a:lnTo>
                    <a:pt x="3284207" y="1628952"/>
                  </a:lnTo>
                  <a:lnTo>
                    <a:pt x="2992221" y="1748409"/>
                  </a:lnTo>
                  <a:lnTo>
                    <a:pt x="3696843" y="3470757"/>
                  </a:lnTo>
                  <a:lnTo>
                    <a:pt x="3988828" y="3351301"/>
                  </a:lnTo>
                  <a:close/>
                </a:path>
                <a:path w="12906375" h="7276465">
                  <a:moveTo>
                    <a:pt x="4015448" y="2301049"/>
                  </a:moveTo>
                  <a:lnTo>
                    <a:pt x="3444583" y="905662"/>
                  </a:lnTo>
                  <a:lnTo>
                    <a:pt x="3152597" y="1025131"/>
                  </a:lnTo>
                  <a:lnTo>
                    <a:pt x="3723462" y="2420505"/>
                  </a:lnTo>
                  <a:lnTo>
                    <a:pt x="4015448" y="2301049"/>
                  </a:lnTo>
                  <a:close/>
                </a:path>
                <a:path w="12906375" h="7276465">
                  <a:moveTo>
                    <a:pt x="8857259" y="6485649"/>
                  </a:moveTo>
                  <a:lnTo>
                    <a:pt x="8230197" y="4952898"/>
                  </a:lnTo>
                  <a:lnTo>
                    <a:pt x="7938211" y="5072354"/>
                  </a:lnTo>
                  <a:lnTo>
                    <a:pt x="8565274" y="6605105"/>
                  </a:lnTo>
                  <a:lnTo>
                    <a:pt x="8857259" y="6485649"/>
                  </a:lnTo>
                  <a:close/>
                </a:path>
                <a:path w="12906375" h="7276465">
                  <a:moveTo>
                    <a:pt x="8857259" y="5418709"/>
                  </a:moveTo>
                  <a:lnTo>
                    <a:pt x="8230197" y="3885958"/>
                  </a:lnTo>
                  <a:lnTo>
                    <a:pt x="7938211" y="4005415"/>
                  </a:lnTo>
                  <a:lnTo>
                    <a:pt x="8565274" y="5538165"/>
                  </a:lnTo>
                  <a:lnTo>
                    <a:pt x="8857259" y="5418709"/>
                  </a:lnTo>
                  <a:close/>
                </a:path>
                <a:path w="12906375" h="7276465">
                  <a:moveTo>
                    <a:pt x="12901016" y="4381131"/>
                  </a:moveTo>
                  <a:lnTo>
                    <a:pt x="12864973" y="4285780"/>
                  </a:lnTo>
                  <a:lnTo>
                    <a:pt x="12573521" y="4407700"/>
                  </a:lnTo>
                  <a:lnTo>
                    <a:pt x="12890411" y="5170221"/>
                  </a:lnTo>
                  <a:lnTo>
                    <a:pt x="12901016" y="4381131"/>
                  </a:lnTo>
                  <a:close/>
                </a:path>
                <a:path w="12906375" h="7276465">
                  <a:moveTo>
                    <a:pt x="12905600" y="5433174"/>
                  </a:moveTo>
                  <a:lnTo>
                    <a:pt x="12205157" y="3762070"/>
                  </a:lnTo>
                  <a:lnTo>
                    <a:pt x="11917477" y="3884523"/>
                  </a:lnTo>
                  <a:lnTo>
                    <a:pt x="12895339" y="6222276"/>
                  </a:lnTo>
                  <a:lnTo>
                    <a:pt x="12905600" y="5433174"/>
                  </a:lnTo>
                  <a:close/>
                </a:path>
                <a:path w="12906375" h="7276465">
                  <a:moveTo>
                    <a:pt x="12906020" y="6481750"/>
                  </a:moveTo>
                  <a:lnTo>
                    <a:pt x="12143194" y="4632020"/>
                  </a:lnTo>
                  <a:lnTo>
                    <a:pt x="11853316" y="4756048"/>
                  </a:lnTo>
                  <a:lnTo>
                    <a:pt x="12906020" y="7275944"/>
                  </a:lnTo>
                  <a:lnTo>
                    <a:pt x="12906020" y="64817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PHOTOFRAME START HERE">
            <a:extLst>
              <a:ext uri="{FF2B5EF4-FFF2-40B4-BE49-F238E27FC236}">
                <a16:creationId xmlns:a16="http://schemas.microsoft.com/office/drawing/2014/main" id="{F03DBC72-135C-472F-5E5A-1E5D9D9C74B8}"/>
              </a:ext>
            </a:extLst>
          </p:cNvPr>
          <p:cNvSpPr/>
          <p:nvPr/>
        </p:nvSpPr>
        <p:spPr>
          <a:xfrm>
            <a:off x="10849485" y="871232"/>
            <a:ext cx="4653280" cy="5467985"/>
          </a:xfrm>
          <a:custGeom>
            <a:avLst/>
            <a:gdLst/>
            <a:ahLst/>
            <a:cxnLst/>
            <a:rect l="l" t="t" r="r" b="b"/>
            <a:pathLst>
              <a:path w="4653280" h="5467985">
                <a:moveTo>
                  <a:pt x="0" y="0"/>
                </a:moveTo>
                <a:lnTo>
                  <a:pt x="0" y="5467920"/>
                </a:lnTo>
                <a:lnTo>
                  <a:pt x="4652984" y="5467920"/>
                </a:lnTo>
                <a:lnTo>
                  <a:pt x="4603669" y="0"/>
                </a:lnTo>
                <a:lnTo>
                  <a:pt x="0" y="0"/>
                </a:lnTo>
                <a:close/>
              </a:path>
            </a:pathLst>
          </a:custGeom>
          <a:ln w="328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eave alone">
            <a:extLst>
              <a:ext uri="{FF2B5EF4-FFF2-40B4-BE49-F238E27FC236}">
                <a16:creationId xmlns:a16="http://schemas.microsoft.com/office/drawing/2014/main" id="{C923694D-870F-14CA-C61B-CBC37507D497}"/>
              </a:ext>
            </a:extLst>
          </p:cNvPr>
          <p:cNvGrpSpPr/>
          <p:nvPr/>
        </p:nvGrpSpPr>
        <p:grpSpPr>
          <a:xfrm>
            <a:off x="298450" y="273050"/>
            <a:ext cx="19805650" cy="10515600"/>
            <a:chOff x="298450" y="273050"/>
            <a:chExt cx="19805650" cy="10515600"/>
          </a:xfrm>
        </p:grpSpPr>
        <p:sp>
          <p:nvSpPr>
            <p:cNvPr id="2" name="date"/>
            <p:cNvSpPr txBox="1"/>
            <p:nvPr/>
          </p:nvSpPr>
          <p:spPr>
            <a:xfrm>
              <a:off x="10041335" y="9249673"/>
              <a:ext cx="9236710" cy="5124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August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25" dirty="0">
                  <a:solidFill>
                    <a:srgbClr val="FFFFFF"/>
                  </a:solidFill>
                  <a:latin typeface="Poppins"/>
                  <a:cs typeface="Poppins"/>
                </a:rPr>
                <a:t>8-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10th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2023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|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Wells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Confrence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Center</a:t>
              </a:r>
              <a:endParaRPr sz="3200">
                <a:latin typeface="Poppins"/>
                <a:cs typeface="Poppins"/>
              </a:endParaRPr>
            </a:p>
          </p:txBody>
        </p:sp>
        <p:grpSp>
          <p:nvGrpSpPr>
            <p:cNvPr id="3" name="logoframe"/>
            <p:cNvGrpSpPr/>
            <p:nvPr/>
          </p:nvGrpSpPr>
          <p:grpSpPr>
            <a:xfrm>
              <a:off x="298450" y="273050"/>
              <a:ext cx="19507200" cy="10515600"/>
              <a:chOff x="298450" y="273050"/>
              <a:chExt cx="19507200" cy="10515600"/>
            </a:xfrm>
          </p:grpSpPr>
          <p:sp>
            <p:nvSpPr>
              <p:cNvPr id="5" name="frame"/>
              <p:cNvSpPr/>
              <p:nvPr/>
            </p:nvSpPr>
            <p:spPr>
              <a:xfrm>
                <a:off x="298450" y="273050"/>
                <a:ext cx="19507200" cy="10515600"/>
              </a:xfrm>
              <a:custGeom>
                <a:avLst/>
                <a:gdLst/>
                <a:ahLst/>
                <a:cxnLst/>
                <a:rect l="l" t="t" r="r" b="b"/>
                <a:pathLst>
                  <a:path w="19200495" h="10248900">
                    <a:moveTo>
                      <a:pt x="0" y="10248362"/>
                    </a:moveTo>
                    <a:lnTo>
                      <a:pt x="19199991" y="10248362"/>
                    </a:lnTo>
                    <a:lnTo>
                      <a:pt x="19199991" y="0"/>
                    </a:lnTo>
                    <a:lnTo>
                      <a:pt x="0" y="0"/>
                    </a:lnTo>
                    <a:lnTo>
                      <a:pt x="0" y="10248362"/>
                    </a:lnTo>
                    <a:close/>
                  </a:path>
                </a:pathLst>
              </a:custGeom>
              <a:ln w="6027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tidc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971" y="8802653"/>
                <a:ext cx="7671228" cy="1381928"/>
              </a:xfrm>
              <a:prstGeom prst="rect">
                <a:avLst/>
              </a:prstGeom>
            </p:spPr>
          </p:pic>
          <p:sp>
            <p:nvSpPr>
              <p:cNvPr id="7" name="line"/>
              <p:cNvSpPr/>
              <p:nvPr/>
            </p:nvSpPr>
            <p:spPr>
              <a:xfrm>
                <a:off x="9956159" y="9242103"/>
                <a:ext cx="0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h="621029">
                    <a:moveTo>
                      <a:pt x="0" y="0"/>
                    </a:moveTo>
                    <a:lnTo>
                      <a:pt x="0" y="620903"/>
                    </a:lnTo>
                  </a:path>
                </a:pathLst>
              </a:custGeom>
              <a:ln w="3287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text"/>
            <p:cNvSpPr txBox="1"/>
            <p:nvPr/>
          </p:nvSpPr>
          <p:spPr>
            <a:xfrm>
              <a:off x="10052050" y="7493676"/>
              <a:ext cx="6294755" cy="11106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en-US" sz="7100" b="1" i="1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Attendee</a:t>
              </a:r>
              <a:endParaRPr sz="7100" dirty="0">
                <a:latin typeface="Poppins-SemiBoldItalic"/>
                <a:cs typeface="Poppins-SemiBoldItalic"/>
              </a:endParaRPr>
            </a:p>
          </p:txBody>
        </p:sp>
        <p:sp>
          <p:nvSpPr>
            <p:cNvPr id="9" name="lines"/>
            <p:cNvSpPr/>
            <p:nvPr/>
          </p:nvSpPr>
          <p:spPr>
            <a:xfrm>
              <a:off x="7197725" y="423630"/>
              <a:ext cx="12906375" cy="7276465"/>
            </a:xfrm>
            <a:custGeom>
              <a:avLst/>
              <a:gdLst/>
              <a:ahLst/>
              <a:cxnLst/>
              <a:rect l="l" t="t" r="r" b="b"/>
              <a:pathLst>
                <a:path w="12906375" h="7276465">
                  <a:moveTo>
                    <a:pt x="1024382" y="1670761"/>
                  </a:moveTo>
                  <a:lnTo>
                    <a:pt x="340855" y="0"/>
                  </a:lnTo>
                  <a:lnTo>
                    <a:pt x="0" y="0"/>
                  </a:lnTo>
                  <a:lnTo>
                    <a:pt x="732396" y="1790217"/>
                  </a:lnTo>
                  <a:lnTo>
                    <a:pt x="1024382" y="1670761"/>
                  </a:lnTo>
                  <a:close/>
                </a:path>
                <a:path w="12906375" h="7276465">
                  <a:moveTo>
                    <a:pt x="1136180" y="866838"/>
                  </a:moveTo>
                  <a:lnTo>
                    <a:pt x="781532" y="0"/>
                  </a:lnTo>
                  <a:lnTo>
                    <a:pt x="440677" y="0"/>
                  </a:lnTo>
                  <a:lnTo>
                    <a:pt x="844181" y="986307"/>
                  </a:lnTo>
                  <a:lnTo>
                    <a:pt x="1136180" y="866838"/>
                  </a:lnTo>
                  <a:close/>
                </a:path>
                <a:path w="12906375" h="7276465">
                  <a:moveTo>
                    <a:pt x="2193696" y="2379167"/>
                  </a:moveTo>
                  <a:lnTo>
                    <a:pt x="1220343" y="0"/>
                  </a:lnTo>
                  <a:lnTo>
                    <a:pt x="879487" y="0"/>
                  </a:lnTo>
                  <a:lnTo>
                    <a:pt x="1901698" y="2498623"/>
                  </a:lnTo>
                  <a:lnTo>
                    <a:pt x="2193696" y="2379167"/>
                  </a:lnTo>
                  <a:close/>
                </a:path>
                <a:path w="12906375" h="7276465">
                  <a:moveTo>
                    <a:pt x="3988828" y="3351301"/>
                  </a:moveTo>
                  <a:lnTo>
                    <a:pt x="3284207" y="1628952"/>
                  </a:lnTo>
                  <a:lnTo>
                    <a:pt x="2992221" y="1748409"/>
                  </a:lnTo>
                  <a:lnTo>
                    <a:pt x="3696843" y="3470757"/>
                  </a:lnTo>
                  <a:lnTo>
                    <a:pt x="3988828" y="3351301"/>
                  </a:lnTo>
                  <a:close/>
                </a:path>
                <a:path w="12906375" h="7276465">
                  <a:moveTo>
                    <a:pt x="4015448" y="2301049"/>
                  </a:moveTo>
                  <a:lnTo>
                    <a:pt x="3444583" y="905662"/>
                  </a:lnTo>
                  <a:lnTo>
                    <a:pt x="3152597" y="1025131"/>
                  </a:lnTo>
                  <a:lnTo>
                    <a:pt x="3723462" y="2420505"/>
                  </a:lnTo>
                  <a:lnTo>
                    <a:pt x="4015448" y="2301049"/>
                  </a:lnTo>
                  <a:close/>
                </a:path>
                <a:path w="12906375" h="7276465">
                  <a:moveTo>
                    <a:pt x="8857259" y="6485649"/>
                  </a:moveTo>
                  <a:lnTo>
                    <a:pt x="8230197" y="4952898"/>
                  </a:lnTo>
                  <a:lnTo>
                    <a:pt x="7938211" y="5072354"/>
                  </a:lnTo>
                  <a:lnTo>
                    <a:pt x="8565274" y="6605105"/>
                  </a:lnTo>
                  <a:lnTo>
                    <a:pt x="8857259" y="6485649"/>
                  </a:lnTo>
                  <a:close/>
                </a:path>
                <a:path w="12906375" h="7276465">
                  <a:moveTo>
                    <a:pt x="8857259" y="5418709"/>
                  </a:moveTo>
                  <a:lnTo>
                    <a:pt x="8230197" y="3885958"/>
                  </a:lnTo>
                  <a:lnTo>
                    <a:pt x="7938211" y="4005415"/>
                  </a:lnTo>
                  <a:lnTo>
                    <a:pt x="8565274" y="5538165"/>
                  </a:lnTo>
                  <a:lnTo>
                    <a:pt x="8857259" y="5418709"/>
                  </a:lnTo>
                  <a:close/>
                </a:path>
                <a:path w="12906375" h="7276465">
                  <a:moveTo>
                    <a:pt x="12901016" y="4381131"/>
                  </a:moveTo>
                  <a:lnTo>
                    <a:pt x="12864973" y="4285780"/>
                  </a:lnTo>
                  <a:lnTo>
                    <a:pt x="12573521" y="4407700"/>
                  </a:lnTo>
                  <a:lnTo>
                    <a:pt x="12890411" y="5170221"/>
                  </a:lnTo>
                  <a:lnTo>
                    <a:pt x="12901016" y="4381131"/>
                  </a:lnTo>
                  <a:close/>
                </a:path>
                <a:path w="12906375" h="7276465">
                  <a:moveTo>
                    <a:pt x="12905600" y="5433174"/>
                  </a:moveTo>
                  <a:lnTo>
                    <a:pt x="12205157" y="3762070"/>
                  </a:lnTo>
                  <a:lnTo>
                    <a:pt x="11917477" y="3884523"/>
                  </a:lnTo>
                  <a:lnTo>
                    <a:pt x="12895339" y="6222276"/>
                  </a:lnTo>
                  <a:lnTo>
                    <a:pt x="12905600" y="5433174"/>
                  </a:lnTo>
                  <a:close/>
                </a:path>
                <a:path w="12906375" h="7276465">
                  <a:moveTo>
                    <a:pt x="12906020" y="6481750"/>
                  </a:moveTo>
                  <a:lnTo>
                    <a:pt x="12143194" y="4632020"/>
                  </a:lnTo>
                  <a:lnTo>
                    <a:pt x="11853316" y="4756048"/>
                  </a:lnTo>
                  <a:lnTo>
                    <a:pt x="12906020" y="7275944"/>
                  </a:lnTo>
                  <a:lnTo>
                    <a:pt x="12906020" y="64817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PHOTOFRAME START HERE">
            <a:extLst>
              <a:ext uri="{FF2B5EF4-FFF2-40B4-BE49-F238E27FC236}">
                <a16:creationId xmlns:a16="http://schemas.microsoft.com/office/drawing/2014/main" id="{F03DBC72-135C-472F-5E5A-1E5D9D9C74B8}"/>
              </a:ext>
            </a:extLst>
          </p:cNvPr>
          <p:cNvSpPr/>
          <p:nvPr/>
        </p:nvSpPr>
        <p:spPr>
          <a:xfrm>
            <a:off x="10849485" y="871232"/>
            <a:ext cx="4653280" cy="5467985"/>
          </a:xfrm>
          <a:custGeom>
            <a:avLst/>
            <a:gdLst/>
            <a:ahLst/>
            <a:cxnLst/>
            <a:rect l="l" t="t" r="r" b="b"/>
            <a:pathLst>
              <a:path w="4653280" h="5467985">
                <a:moveTo>
                  <a:pt x="0" y="0"/>
                </a:moveTo>
                <a:lnTo>
                  <a:pt x="0" y="5467920"/>
                </a:lnTo>
                <a:lnTo>
                  <a:pt x="4652984" y="5467920"/>
                </a:lnTo>
                <a:lnTo>
                  <a:pt x="4603669" y="0"/>
                </a:lnTo>
                <a:lnTo>
                  <a:pt x="0" y="0"/>
                </a:lnTo>
                <a:close/>
              </a:path>
            </a:pathLst>
          </a:custGeom>
          <a:ln w="328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93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Poppins</vt:lpstr>
      <vt:lpstr>Poppins-SemiBoldItalic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Josi Young</cp:lastModifiedBy>
  <cp:revision>1</cp:revision>
  <dcterms:created xsi:type="dcterms:W3CDTF">2023-03-31T17:39:49Z</dcterms:created>
  <dcterms:modified xsi:type="dcterms:W3CDTF">2023-03-31T17:45:38Z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2023-03-31T00:00:00Z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2023-03-31T00:00:00Z</vt:filetime>
  </property>
  <property fmtid="{D5CDD505-2E9C-101B-9397-08002B2CF9AE}" pid="5" name="Producer">
    <vt:lpwstr>Adobe PDF Library 17.0</vt:lpwstr>
  </property>
</Properties>
</file>