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6" r:id="rId5"/>
  </p:sldIdLst>
  <p:sldSz cx="43891200" cy="32918400"/>
  <p:notesSz cx="6858000" cy="9144000"/>
  <p:defaultTextStyle>
    <a:defPPr>
      <a:defRPr lang="en-US"/>
    </a:defPPr>
    <a:lvl1pPr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1pPr>
    <a:lvl2pPr marL="2193673" indent="-173652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2pPr>
    <a:lvl3pPr marL="4387346" indent="-3473052"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3pPr>
    <a:lvl4pPr marL="6582607" indent="-5211165"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4pPr>
    <a:lvl5pPr marL="8776280" indent="-6947690" algn="l" defTabSz="2193673" rtl="0" fontAlgn="base">
      <a:spcBef>
        <a:spcPct val="0"/>
      </a:spcBef>
      <a:spcAft>
        <a:spcPct val="0"/>
      </a:spcAft>
      <a:defRPr sz="8630" kern="1200">
        <a:solidFill>
          <a:schemeClr val="tx1"/>
        </a:solidFill>
        <a:latin typeface="Calibri" charset="0"/>
        <a:ea typeface="ＭＳ Ｐゴシック" charset="0"/>
        <a:cs typeface="ＭＳ Ｐゴシック" charset="0"/>
      </a:defRPr>
    </a:lvl5pPr>
    <a:lvl6pPr marL="2285738" algn="l" defTabSz="457148" rtl="0" eaLnBrk="1" latinLnBrk="0" hangingPunct="1">
      <a:defRPr sz="8630" kern="1200">
        <a:solidFill>
          <a:schemeClr val="tx1"/>
        </a:solidFill>
        <a:latin typeface="Calibri" charset="0"/>
        <a:ea typeface="ＭＳ Ｐゴシック" charset="0"/>
        <a:cs typeface="ＭＳ Ｐゴシック" charset="0"/>
      </a:defRPr>
    </a:lvl6pPr>
    <a:lvl7pPr marL="2742885" algn="l" defTabSz="457148" rtl="0" eaLnBrk="1" latinLnBrk="0" hangingPunct="1">
      <a:defRPr sz="8630" kern="1200">
        <a:solidFill>
          <a:schemeClr val="tx1"/>
        </a:solidFill>
        <a:latin typeface="Calibri" charset="0"/>
        <a:ea typeface="ＭＳ Ｐゴシック" charset="0"/>
        <a:cs typeface="ＭＳ Ｐゴシック" charset="0"/>
      </a:defRPr>
    </a:lvl7pPr>
    <a:lvl8pPr marL="3200033" algn="l" defTabSz="457148" rtl="0" eaLnBrk="1" latinLnBrk="0" hangingPunct="1">
      <a:defRPr sz="8630" kern="1200">
        <a:solidFill>
          <a:schemeClr val="tx1"/>
        </a:solidFill>
        <a:latin typeface="Calibri" charset="0"/>
        <a:ea typeface="ＭＳ Ｐゴシック" charset="0"/>
        <a:cs typeface="ＭＳ Ｐゴシック" charset="0"/>
      </a:defRPr>
    </a:lvl8pPr>
    <a:lvl9pPr marL="3657181" algn="l" defTabSz="457148" rtl="0" eaLnBrk="1" latinLnBrk="0" hangingPunct="1">
      <a:defRPr sz="8630"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0368" userDrawn="1">
          <p15:clr>
            <a:srgbClr val="A4A3A4"/>
          </p15:clr>
        </p15:guide>
        <p15:guide id="2" pos="138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1B3B"/>
    <a:srgbClr val="0E0F33"/>
    <a:srgbClr val="F2EB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0"/>
  </p:normalViewPr>
  <p:slideViewPr>
    <p:cSldViewPr snapToGrid="0" snapToObjects="1">
      <p:cViewPr varScale="1">
        <p:scale>
          <a:sx n="23" d="100"/>
          <a:sy n="23" d="100"/>
        </p:scale>
        <p:origin x="1626" y="42"/>
      </p:cViewPr>
      <p:guideLst>
        <p:guide orient="horz" pos="10368"/>
        <p:guide pos="1382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2194560" fontAlgn="auto">
              <a:spcBef>
                <a:spcPts val="0"/>
              </a:spcBef>
              <a:spcAft>
                <a:spcPts val="0"/>
              </a:spcAft>
              <a:defRPr sz="1200" smtClean="0">
                <a:latin typeface="+mn-lt"/>
                <a:ea typeface="+mn-ea"/>
                <a:cs typeface="+mn-cs"/>
              </a:defRPr>
            </a:lvl1pPr>
          </a:lstStyle>
          <a:p>
            <a:pPr>
              <a:defRPr/>
            </a:pPr>
            <a:fld id="{AB3BCA96-AA2C-0743-9CFE-8FE2649A7D4D}" type="datetimeFigureOut">
              <a:rPr lang="en-US"/>
              <a:pPr>
                <a:defRPr/>
              </a:pPr>
              <a:t>4/19/2023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2194560"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2194560" fontAlgn="auto">
              <a:spcBef>
                <a:spcPts val="0"/>
              </a:spcBef>
              <a:spcAft>
                <a:spcPts val="0"/>
              </a:spcAft>
              <a:defRPr sz="1200" smtClean="0">
                <a:latin typeface="+mn-lt"/>
                <a:ea typeface="+mn-ea"/>
                <a:cs typeface="+mn-cs"/>
              </a:defRPr>
            </a:lvl1pPr>
          </a:lstStyle>
          <a:p>
            <a:pPr>
              <a:defRPr/>
            </a:pPr>
            <a:fld id="{B60DC7FA-5E92-7F4A-8DB4-2367971C915D}" type="slidenum">
              <a:rPr lang="en-US"/>
              <a:pPr>
                <a:defRPr/>
              </a:pPr>
              <a:t>‹#›</a:t>
            </a:fld>
            <a:endParaRPr lang="en-US"/>
          </a:p>
        </p:txBody>
      </p:sp>
    </p:spTree>
    <p:extLst>
      <p:ext uri="{BB962C8B-B14F-4D97-AF65-F5344CB8AC3E}">
        <p14:creationId xmlns:p14="http://schemas.microsoft.com/office/powerpoint/2010/main" val="1932462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8DE0E2-86A7-4916-B723-754328BD2D1B}" type="datetimeFigureOut">
              <a:rPr lang="en-US" smtClean="0"/>
              <a:t>4/19/2023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D8789F-EB83-4221-A7F4-CD9FF40A8F74}" type="slidenum">
              <a:rPr lang="en-US" smtClean="0"/>
              <a:t>‹#›</a:t>
            </a:fld>
            <a:endParaRPr lang="en-US"/>
          </a:p>
        </p:txBody>
      </p:sp>
    </p:spTree>
    <p:extLst>
      <p:ext uri="{BB962C8B-B14F-4D97-AF65-F5344CB8AC3E}">
        <p14:creationId xmlns:p14="http://schemas.microsoft.com/office/powerpoint/2010/main" val="464147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97068" y="3609701"/>
            <a:ext cx="37307520" cy="2219558"/>
          </a:xfrm>
          <a:prstGeom prst="rect">
            <a:avLst/>
          </a:prstGeom>
        </p:spPr>
        <p:txBody>
          <a:bodyPr lIns="417010" tIns="208505" rIns="417010" bIns="208505"/>
          <a:lstStyle>
            <a:lvl1pPr algn="l">
              <a:defRPr sz="12500" b="1" i="0">
                <a:solidFill>
                  <a:srgbClr val="F2EBCD"/>
                </a:solidFill>
                <a:latin typeface="Rockwell"/>
                <a:cs typeface="Rockwell"/>
              </a:defRPr>
            </a:lvl1pPr>
          </a:lstStyle>
          <a:p>
            <a:r>
              <a:rPr lang="en-US" dirty="0"/>
              <a:t>Click to edit Master title style</a:t>
            </a:r>
          </a:p>
        </p:txBody>
      </p:sp>
      <p:sp>
        <p:nvSpPr>
          <p:cNvPr id="3" name="Subtitle 2"/>
          <p:cNvSpPr>
            <a:spLocks noGrp="1"/>
          </p:cNvSpPr>
          <p:nvPr>
            <p:ph type="subTitle" idx="1"/>
          </p:nvPr>
        </p:nvSpPr>
        <p:spPr>
          <a:xfrm>
            <a:off x="1555648" y="6631480"/>
            <a:ext cx="30723840" cy="2554559"/>
          </a:xfrm>
          <a:prstGeom prst="rect">
            <a:avLst/>
          </a:prstGeom>
        </p:spPr>
        <p:txBody>
          <a:bodyPr lIns="417010" tIns="208505" rIns="417010" bIns="208505"/>
          <a:lstStyle>
            <a:lvl1pPr marL="0" indent="0" algn="l">
              <a:buNone/>
              <a:defRPr sz="7000" b="0" i="0">
                <a:solidFill>
                  <a:srgbClr val="F2EBCD"/>
                </a:solidFill>
                <a:latin typeface="Rockwell"/>
                <a:cs typeface="Rockwell"/>
              </a:defRPr>
            </a:lvl1pPr>
            <a:lvl2pPr marL="2085051" indent="0" algn="ctr">
              <a:buNone/>
              <a:defRPr>
                <a:solidFill>
                  <a:schemeClr val="tx1">
                    <a:tint val="75000"/>
                  </a:schemeClr>
                </a:solidFill>
              </a:defRPr>
            </a:lvl2pPr>
            <a:lvl3pPr marL="4170103" indent="0" algn="ctr">
              <a:buNone/>
              <a:defRPr>
                <a:solidFill>
                  <a:schemeClr val="tx1">
                    <a:tint val="75000"/>
                  </a:schemeClr>
                </a:solidFill>
              </a:defRPr>
            </a:lvl3pPr>
            <a:lvl4pPr marL="6255154" indent="0" algn="ctr">
              <a:buNone/>
              <a:defRPr>
                <a:solidFill>
                  <a:schemeClr val="tx1">
                    <a:tint val="75000"/>
                  </a:schemeClr>
                </a:solidFill>
              </a:defRPr>
            </a:lvl4pPr>
            <a:lvl5pPr marL="8340206" indent="0" algn="ctr">
              <a:buNone/>
              <a:defRPr>
                <a:solidFill>
                  <a:schemeClr val="tx1">
                    <a:tint val="75000"/>
                  </a:schemeClr>
                </a:solidFill>
              </a:defRPr>
            </a:lvl5pPr>
            <a:lvl6pPr marL="10425257" indent="0" algn="ctr">
              <a:buNone/>
              <a:defRPr>
                <a:solidFill>
                  <a:schemeClr val="tx1">
                    <a:tint val="75000"/>
                  </a:schemeClr>
                </a:solidFill>
              </a:defRPr>
            </a:lvl6pPr>
            <a:lvl7pPr marL="12510309" indent="0" algn="ctr">
              <a:buNone/>
              <a:defRPr>
                <a:solidFill>
                  <a:schemeClr val="tx1">
                    <a:tint val="75000"/>
                  </a:schemeClr>
                </a:solidFill>
              </a:defRPr>
            </a:lvl7pPr>
            <a:lvl8pPr marL="14595360" indent="0" algn="ctr">
              <a:buNone/>
              <a:defRPr>
                <a:solidFill>
                  <a:schemeClr val="tx1">
                    <a:tint val="75000"/>
                  </a:schemeClr>
                </a:solidFill>
              </a:defRPr>
            </a:lvl8pPr>
            <a:lvl9pPr marL="16680412"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12671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1" y="3669362"/>
            <a:ext cx="43891200" cy="3598797"/>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sp>
        <p:nvSpPr>
          <p:cNvPr id="6" name="Rectangle 5"/>
          <p:cNvSpPr/>
          <p:nvPr userDrawn="1"/>
        </p:nvSpPr>
        <p:spPr>
          <a:xfrm>
            <a:off x="-79373" y="32106908"/>
            <a:ext cx="44259203" cy="811493"/>
          </a:xfrm>
          <a:prstGeom prst="rect">
            <a:avLst/>
          </a:prstGeom>
          <a:solidFill>
            <a:srgbClr val="0F1B3B"/>
          </a:solidFill>
          <a:ln>
            <a:noFill/>
          </a:ln>
        </p:spPr>
        <p:style>
          <a:lnRef idx="1">
            <a:schemeClr val="accent1"/>
          </a:lnRef>
          <a:fillRef idx="3">
            <a:schemeClr val="accent1"/>
          </a:fillRef>
          <a:effectRef idx="2">
            <a:schemeClr val="accent1"/>
          </a:effectRef>
          <a:fontRef idx="minor">
            <a:schemeClr val="lt1"/>
          </a:fontRef>
        </p:style>
        <p:txBody>
          <a:bodyPr lIns="86877" tIns="43439" rIns="86877" bIns="43439" rtlCol="0" anchor="ctr"/>
          <a:lstStyle/>
          <a:p>
            <a:pPr algn="ctr"/>
            <a:endParaRPr lang="en-US" sz="863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984708" y="784552"/>
            <a:ext cx="12131040" cy="2280636"/>
          </a:xfrm>
          <a:prstGeom prst="rect">
            <a:avLst/>
          </a:prstGeom>
        </p:spPr>
      </p:pic>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32965" y="439078"/>
            <a:ext cx="2893897" cy="29715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084448" rtl="0" eaLnBrk="1" fontAlgn="base" hangingPunct="1">
        <a:spcBef>
          <a:spcPct val="0"/>
        </a:spcBef>
        <a:spcAft>
          <a:spcPct val="0"/>
        </a:spcAft>
        <a:defRPr sz="20000" kern="1200">
          <a:solidFill>
            <a:schemeClr val="tx1"/>
          </a:solidFill>
          <a:latin typeface="+mj-lt"/>
          <a:ea typeface="ＭＳ Ｐゴシック" charset="0"/>
          <a:cs typeface="ＭＳ Ｐゴシック" charset="0"/>
        </a:defRPr>
      </a:lvl1pPr>
      <a:lvl2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2pPr>
      <a:lvl3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3pPr>
      <a:lvl4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4pPr>
      <a:lvl5pPr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5pPr>
      <a:lvl6pPr marL="434386"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6pPr>
      <a:lvl7pPr marL="868771"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7pPr>
      <a:lvl8pPr marL="1303157"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8pPr>
      <a:lvl9pPr marL="1737543" algn="ctr" defTabSz="2084448" rtl="0" eaLnBrk="1" fontAlgn="base" hangingPunct="1">
        <a:spcBef>
          <a:spcPct val="0"/>
        </a:spcBef>
        <a:spcAft>
          <a:spcPct val="0"/>
        </a:spcAft>
        <a:defRPr sz="20000">
          <a:solidFill>
            <a:schemeClr val="tx1"/>
          </a:solidFill>
          <a:latin typeface="Calibri" charset="0"/>
          <a:ea typeface="ＭＳ Ｐゴシック" charset="0"/>
          <a:cs typeface="ＭＳ Ｐゴシック" charset="0"/>
        </a:defRPr>
      </a:lvl9pPr>
    </p:titleStyle>
    <p:bodyStyle>
      <a:lvl1pPr marL="1562582" indent="-1562582" algn="l" defTabSz="2084448" rtl="0" eaLnBrk="1" fontAlgn="base" hangingPunct="1">
        <a:spcBef>
          <a:spcPct val="20000"/>
        </a:spcBef>
        <a:spcAft>
          <a:spcPct val="0"/>
        </a:spcAft>
        <a:buFont typeface="Arial" charset="0"/>
        <a:buChar char="•"/>
        <a:defRPr sz="14600" kern="1200">
          <a:solidFill>
            <a:schemeClr val="tx1"/>
          </a:solidFill>
          <a:latin typeface="+mn-lt"/>
          <a:ea typeface="ＭＳ Ｐゴシック" charset="0"/>
          <a:cs typeface="ＭＳ Ｐゴシック" charset="0"/>
        </a:defRPr>
      </a:lvl1pPr>
      <a:lvl2pPr marL="3387605" indent="-1303157" algn="l" defTabSz="2084448" rtl="0" eaLnBrk="1" fontAlgn="base" hangingPunct="1">
        <a:spcBef>
          <a:spcPct val="20000"/>
        </a:spcBef>
        <a:spcAft>
          <a:spcPct val="0"/>
        </a:spcAft>
        <a:buFont typeface="Arial" charset="0"/>
        <a:buChar char="–"/>
        <a:defRPr sz="12700" kern="1200">
          <a:solidFill>
            <a:schemeClr val="tx1"/>
          </a:solidFill>
          <a:latin typeface="+mn-lt"/>
          <a:ea typeface="ＭＳ Ｐゴシック" charset="0"/>
          <a:cs typeface="+mn-cs"/>
        </a:defRPr>
      </a:lvl2pPr>
      <a:lvl3pPr marL="5212629" indent="-1042225" algn="l" defTabSz="2084448" rtl="0" eaLnBrk="1" fontAlgn="base" hangingPunct="1">
        <a:spcBef>
          <a:spcPct val="20000"/>
        </a:spcBef>
        <a:spcAft>
          <a:spcPct val="0"/>
        </a:spcAft>
        <a:buFont typeface="Arial" charset="0"/>
        <a:buChar char="•"/>
        <a:defRPr sz="10900" kern="1200">
          <a:solidFill>
            <a:schemeClr val="tx1"/>
          </a:solidFill>
          <a:latin typeface="+mn-lt"/>
          <a:ea typeface="ＭＳ Ｐゴシック" charset="0"/>
          <a:cs typeface="+mn-cs"/>
        </a:defRPr>
      </a:lvl3pPr>
      <a:lvl4pPr marL="7297077"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4pPr>
      <a:lvl5pPr marL="9381525" indent="-1042225" algn="l" defTabSz="2084448" rtl="0" eaLnBrk="1" fontAlgn="base" hangingPunct="1">
        <a:spcBef>
          <a:spcPct val="20000"/>
        </a:spcBef>
        <a:spcAft>
          <a:spcPct val="0"/>
        </a:spcAft>
        <a:buFont typeface="Arial" charset="0"/>
        <a:buChar char="»"/>
        <a:defRPr sz="9100" kern="1200">
          <a:solidFill>
            <a:schemeClr val="tx1"/>
          </a:solidFill>
          <a:latin typeface="+mn-lt"/>
          <a:ea typeface="ＭＳ Ｐゴシック" charset="0"/>
          <a:cs typeface="+mn-cs"/>
        </a:defRPr>
      </a:lvl5pPr>
      <a:lvl6pPr marL="11467783" indent="-1042526" algn="l" defTabSz="2085051" rtl="0" eaLnBrk="1" latinLnBrk="0" hangingPunct="1">
        <a:spcBef>
          <a:spcPct val="20000"/>
        </a:spcBef>
        <a:buFont typeface="Arial"/>
        <a:buChar char="•"/>
        <a:defRPr sz="9100" kern="1200">
          <a:solidFill>
            <a:schemeClr val="tx1"/>
          </a:solidFill>
          <a:latin typeface="+mn-lt"/>
          <a:ea typeface="+mn-ea"/>
          <a:cs typeface="+mn-cs"/>
        </a:defRPr>
      </a:lvl6pPr>
      <a:lvl7pPr marL="13552834" indent="-1042526" algn="l" defTabSz="2085051" rtl="0" eaLnBrk="1" latinLnBrk="0" hangingPunct="1">
        <a:spcBef>
          <a:spcPct val="20000"/>
        </a:spcBef>
        <a:buFont typeface="Arial"/>
        <a:buChar char="•"/>
        <a:defRPr sz="9100" kern="1200">
          <a:solidFill>
            <a:schemeClr val="tx1"/>
          </a:solidFill>
          <a:latin typeface="+mn-lt"/>
          <a:ea typeface="+mn-ea"/>
          <a:cs typeface="+mn-cs"/>
        </a:defRPr>
      </a:lvl7pPr>
      <a:lvl8pPr marL="15637886" indent="-1042526" algn="l" defTabSz="2085051" rtl="0" eaLnBrk="1" latinLnBrk="0" hangingPunct="1">
        <a:spcBef>
          <a:spcPct val="20000"/>
        </a:spcBef>
        <a:buFont typeface="Arial"/>
        <a:buChar char="•"/>
        <a:defRPr sz="9100" kern="1200">
          <a:solidFill>
            <a:schemeClr val="tx1"/>
          </a:solidFill>
          <a:latin typeface="+mn-lt"/>
          <a:ea typeface="+mn-ea"/>
          <a:cs typeface="+mn-cs"/>
        </a:defRPr>
      </a:lvl8pPr>
      <a:lvl9pPr marL="17722937" indent="-1042526" algn="l" defTabSz="20850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5051" rtl="0" eaLnBrk="1" latinLnBrk="0" hangingPunct="1">
        <a:defRPr sz="8200" kern="1200">
          <a:solidFill>
            <a:schemeClr val="tx1"/>
          </a:solidFill>
          <a:latin typeface="+mn-lt"/>
          <a:ea typeface="+mn-ea"/>
          <a:cs typeface="+mn-cs"/>
        </a:defRPr>
      </a:lvl1pPr>
      <a:lvl2pPr marL="2085051" algn="l" defTabSz="2085051" rtl="0" eaLnBrk="1" latinLnBrk="0" hangingPunct="1">
        <a:defRPr sz="8200" kern="1200">
          <a:solidFill>
            <a:schemeClr val="tx1"/>
          </a:solidFill>
          <a:latin typeface="+mn-lt"/>
          <a:ea typeface="+mn-ea"/>
          <a:cs typeface="+mn-cs"/>
        </a:defRPr>
      </a:lvl2pPr>
      <a:lvl3pPr marL="4170103" algn="l" defTabSz="2085051" rtl="0" eaLnBrk="1" latinLnBrk="0" hangingPunct="1">
        <a:defRPr sz="8200" kern="1200">
          <a:solidFill>
            <a:schemeClr val="tx1"/>
          </a:solidFill>
          <a:latin typeface="+mn-lt"/>
          <a:ea typeface="+mn-ea"/>
          <a:cs typeface="+mn-cs"/>
        </a:defRPr>
      </a:lvl3pPr>
      <a:lvl4pPr marL="6255154" algn="l" defTabSz="2085051" rtl="0" eaLnBrk="1" latinLnBrk="0" hangingPunct="1">
        <a:defRPr sz="8200" kern="1200">
          <a:solidFill>
            <a:schemeClr val="tx1"/>
          </a:solidFill>
          <a:latin typeface="+mn-lt"/>
          <a:ea typeface="+mn-ea"/>
          <a:cs typeface="+mn-cs"/>
        </a:defRPr>
      </a:lvl4pPr>
      <a:lvl5pPr marL="8340206" algn="l" defTabSz="2085051" rtl="0" eaLnBrk="1" latinLnBrk="0" hangingPunct="1">
        <a:defRPr sz="8200" kern="1200">
          <a:solidFill>
            <a:schemeClr val="tx1"/>
          </a:solidFill>
          <a:latin typeface="+mn-lt"/>
          <a:ea typeface="+mn-ea"/>
          <a:cs typeface="+mn-cs"/>
        </a:defRPr>
      </a:lvl5pPr>
      <a:lvl6pPr marL="10425257" algn="l" defTabSz="2085051" rtl="0" eaLnBrk="1" latinLnBrk="0" hangingPunct="1">
        <a:defRPr sz="8200" kern="1200">
          <a:solidFill>
            <a:schemeClr val="tx1"/>
          </a:solidFill>
          <a:latin typeface="+mn-lt"/>
          <a:ea typeface="+mn-ea"/>
          <a:cs typeface="+mn-cs"/>
        </a:defRPr>
      </a:lvl6pPr>
      <a:lvl7pPr marL="12510309" algn="l" defTabSz="2085051" rtl="0" eaLnBrk="1" latinLnBrk="0" hangingPunct="1">
        <a:defRPr sz="8200" kern="1200">
          <a:solidFill>
            <a:schemeClr val="tx1"/>
          </a:solidFill>
          <a:latin typeface="+mn-lt"/>
          <a:ea typeface="+mn-ea"/>
          <a:cs typeface="+mn-cs"/>
        </a:defRPr>
      </a:lvl7pPr>
      <a:lvl8pPr marL="14595360" algn="l" defTabSz="2085051" rtl="0" eaLnBrk="1" latinLnBrk="0" hangingPunct="1">
        <a:defRPr sz="8200" kern="1200">
          <a:solidFill>
            <a:schemeClr val="tx1"/>
          </a:solidFill>
          <a:latin typeface="+mn-lt"/>
          <a:ea typeface="+mn-ea"/>
          <a:cs typeface="+mn-cs"/>
        </a:defRPr>
      </a:lvl8pPr>
      <a:lvl9pPr marL="16680412" algn="l" defTabSz="20850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oleObject" Target="../embeddings/oleObject1.bin"/><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itle 1"/>
          <p:cNvSpPr>
            <a:spLocks noGrp="1"/>
          </p:cNvSpPr>
          <p:nvPr>
            <p:ph type="ctrTitle"/>
          </p:nvPr>
        </p:nvSpPr>
        <p:spPr bwMode="auto">
          <a:xfrm>
            <a:off x="1726520" y="3768247"/>
            <a:ext cx="36563096" cy="203438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numCol="1" anchor="t" anchorCtr="0" compatLnSpc="1">
            <a:prstTxWarp prst="textNoShape">
              <a:avLst/>
            </a:prstTxWarp>
          </a:bodyPr>
          <a:lstStyle/>
          <a:p>
            <a:r>
              <a:rPr lang="en-US" sz="10500" i="1" dirty="0">
                <a:solidFill>
                  <a:schemeClr val="bg1"/>
                </a:solidFill>
                <a:latin typeface="Arial"/>
                <a:cs typeface="Arial"/>
              </a:rPr>
              <a:t>Title</a:t>
            </a:r>
          </a:p>
        </p:txBody>
      </p:sp>
      <p:sp>
        <p:nvSpPr>
          <p:cNvPr id="2050" name="Subtitle 2"/>
          <p:cNvSpPr>
            <a:spLocks noGrp="1"/>
          </p:cNvSpPr>
          <p:nvPr>
            <p:ph type="subTitle" idx="1"/>
          </p:nvPr>
        </p:nvSpPr>
        <p:spPr bwMode="auto">
          <a:xfrm>
            <a:off x="1670786" y="5567743"/>
            <a:ext cx="30353392" cy="234143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numCol="1" anchor="t" anchorCtr="0" compatLnSpc="1">
            <a:prstTxWarp prst="textNoShape">
              <a:avLst/>
            </a:prstTxWarp>
          </a:bodyPr>
          <a:lstStyle/>
          <a:p>
            <a:r>
              <a:rPr lang="en-US" sz="6800" dirty="0">
                <a:solidFill>
                  <a:schemeClr val="bg1"/>
                </a:solidFill>
                <a:latin typeface="Arial"/>
                <a:cs typeface="Arial"/>
              </a:rPr>
              <a:t>Author, Academic Department Name, University Name      Advisors:</a:t>
            </a:r>
          </a:p>
        </p:txBody>
      </p:sp>
      <p:sp>
        <p:nvSpPr>
          <p:cNvPr id="2051" name="Subtitle 2"/>
          <p:cNvSpPr txBox="1">
            <a:spLocks/>
          </p:cNvSpPr>
          <p:nvPr/>
        </p:nvSpPr>
        <p:spPr bwMode="auto">
          <a:xfrm>
            <a:off x="1726521" y="28304836"/>
            <a:ext cx="12185636" cy="2941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417010" tIns="208505" rIns="417010" bIns="208505"/>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pPr>
              <a:spcBef>
                <a:spcPct val="20000"/>
              </a:spcBef>
              <a:buFont typeface="Arial" charset="0"/>
              <a:buNone/>
            </a:pPr>
            <a:r>
              <a:rPr lang="en-US" sz="5700" dirty="0">
                <a:latin typeface="Rockwell Std Light" charset="0"/>
                <a:cs typeface="Rockwell Std Light" charset="0"/>
              </a:rPr>
              <a:t>Associated Logos and Contacts</a:t>
            </a:r>
          </a:p>
          <a:p>
            <a:pPr>
              <a:spcBef>
                <a:spcPct val="20000"/>
              </a:spcBef>
              <a:buFont typeface="Arial" charset="0"/>
              <a:buNone/>
            </a:pPr>
            <a:r>
              <a:rPr lang="en-US" sz="5700" dirty="0">
                <a:latin typeface="Rockwell Std Light" charset="0"/>
                <a:cs typeface="Rockwell Std Light" charset="0"/>
              </a:rPr>
              <a:t>Go Here (Sponsors, Partners, etc.)</a:t>
            </a:r>
          </a:p>
        </p:txBody>
      </p:sp>
      <p:sp>
        <p:nvSpPr>
          <p:cNvPr id="10" name="TextBox 9"/>
          <p:cNvSpPr txBox="1"/>
          <p:nvPr/>
        </p:nvSpPr>
        <p:spPr>
          <a:xfrm>
            <a:off x="34144394" y="30979833"/>
            <a:ext cx="8290443" cy="534002"/>
          </a:xfrm>
          <a:prstGeom prst="rect">
            <a:avLst/>
          </a:prstGeom>
          <a:noFill/>
        </p:spPr>
        <p:txBody>
          <a:bodyPr lIns="86877" tIns="43439" rIns="86877" bIns="43439">
            <a:spAutoFit/>
          </a:bodyPr>
          <a:lstStyle/>
          <a:p>
            <a:pPr algn="r" defTabSz="2085051" fontAlgn="auto">
              <a:spcBef>
                <a:spcPts val="0"/>
              </a:spcBef>
              <a:spcAft>
                <a:spcPts val="0"/>
              </a:spcAft>
              <a:defRPr/>
            </a:pPr>
            <a:r>
              <a:rPr lang="en-US" sz="2900">
                <a:solidFill>
                  <a:srgbClr val="0F1B3B"/>
                </a:solidFill>
                <a:latin typeface="Arial"/>
                <a:cs typeface="Arial"/>
              </a:rPr>
              <a:t>August 2023 – </a:t>
            </a:r>
            <a:r>
              <a:rPr lang="en-US" sz="2900" dirty="0">
                <a:solidFill>
                  <a:srgbClr val="0F1B3B"/>
                </a:solidFill>
                <a:latin typeface="Arial"/>
                <a:ea typeface="+mn-ea"/>
                <a:cs typeface="Arial"/>
              </a:rPr>
              <a:t>www.tidc-utc.org</a:t>
            </a:r>
          </a:p>
        </p:txBody>
      </p:sp>
      <p:sp>
        <p:nvSpPr>
          <p:cNvPr id="2054" name="TextBox 11"/>
          <p:cNvSpPr txBox="1">
            <a:spLocks noChangeArrowheads="1"/>
          </p:cNvSpPr>
          <p:nvPr/>
        </p:nvSpPr>
        <p:spPr bwMode="auto">
          <a:xfrm>
            <a:off x="1670786" y="8006674"/>
            <a:ext cx="12187183" cy="1135234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1</a:t>
            </a: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Rockwell" charset="0"/>
              <a:cs typeface="Rockwell" charset="0"/>
            </a:endParaRPr>
          </a:p>
        </p:txBody>
      </p:sp>
      <p:sp>
        <p:nvSpPr>
          <p:cNvPr id="13" name="Rectangle 12"/>
          <p:cNvSpPr/>
          <p:nvPr/>
        </p:nvSpPr>
        <p:spPr>
          <a:xfrm>
            <a:off x="1726521" y="19359021"/>
            <a:ext cx="12185635" cy="7699917"/>
          </a:xfrm>
          <a:prstGeom prst="rect">
            <a:avLst/>
          </a:prstGeom>
          <a:noFill/>
          <a:ln>
            <a:solidFill>
              <a:srgbClr val="0F1B3B"/>
            </a:solidFill>
          </a:ln>
        </p:spPr>
        <p:style>
          <a:lnRef idx="1">
            <a:schemeClr val="accent1"/>
          </a:lnRef>
          <a:fillRef idx="3">
            <a:schemeClr val="accent1"/>
          </a:fillRef>
          <a:effectRef idx="2">
            <a:schemeClr val="accent1"/>
          </a:effectRef>
          <a:fontRef idx="minor">
            <a:schemeClr val="lt1"/>
          </a:fontRef>
        </p:style>
        <p:txBody>
          <a:bodyPr lIns="86877" tIns="43439" rIns="86877" bIns="43439" anchor="ctr"/>
          <a:lstStyle/>
          <a:p>
            <a:pPr algn="ctr" defTabSz="2085051" fontAlgn="auto">
              <a:spcBef>
                <a:spcPts val="0"/>
              </a:spcBef>
              <a:spcAft>
                <a:spcPts val="0"/>
              </a:spcAft>
              <a:defRPr/>
            </a:pPr>
            <a:endParaRPr lang="en-US"/>
          </a:p>
        </p:txBody>
      </p:sp>
      <p:sp>
        <p:nvSpPr>
          <p:cNvPr id="2056" name="Rectangle 13"/>
          <p:cNvSpPr>
            <a:spLocks noChangeArrowheads="1"/>
          </p:cNvSpPr>
          <p:nvPr/>
        </p:nvSpPr>
        <p:spPr bwMode="auto">
          <a:xfrm>
            <a:off x="1670787" y="27156438"/>
            <a:ext cx="11877549" cy="5340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15" name="Rectangle 14"/>
          <p:cNvSpPr/>
          <p:nvPr/>
        </p:nvSpPr>
        <p:spPr>
          <a:xfrm>
            <a:off x="30022397" y="8048873"/>
            <a:ext cx="12425600" cy="6709966"/>
          </a:xfrm>
          <a:prstGeom prst="rect">
            <a:avLst/>
          </a:prstGeom>
          <a:noFill/>
          <a:ln>
            <a:solidFill>
              <a:srgbClr val="0F1B3B"/>
            </a:solidFill>
          </a:ln>
        </p:spPr>
        <p:style>
          <a:lnRef idx="1">
            <a:schemeClr val="accent1"/>
          </a:lnRef>
          <a:fillRef idx="3">
            <a:schemeClr val="accent1"/>
          </a:fillRef>
          <a:effectRef idx="2">
            <a:schemeClr val="accent1"/>
          </a:effectRef>
          <a:fontRef idx="minor">
            <a:schemeClr val="lt1"/>
          </a:fontRef>
        </p:style>
        <p:txBody>
          <a:bodyPr lIns="86877" tIns="43439" rIns="86877" bIns="43439" anchor="ctr"/>
          <a:lstStyle/>
          <a:p>
            <a:pPr algn="ctr" defTabSz="2085051" fontAlgn="auto">
              <a:spcBef>
                <a:spcPts val="0"/>
              </a:spcBef>
              <a:spcAft>
                <a:spcPts val="0"/>
              </a:spcAft>
              <a:defRPr/>
            </a:pPr>
            <a:endParaRPr lang="en-US"/>
          </a:p>
        </p:txBody>
      </p:sp>
      <p:sp>
        <p:nvSpPr>
          <p:cNvPr id="2058" name="Rectangle 15"/>
          <p:cNvSpPr>
            <a:spLocks noChangeArrowheads="1"/>
          </p:cNvSpPr>
          <p:nvPr/>
        </p:nvSpPr>
        <p:spPr bwMode="auto">
          <a:xfrm>
            <a:off x="30052129" y="14856338"/>
            <a:ext cx="14410353" cy="5340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2059" name="Rectangle 16"/>
          <p:cNvSpPr>
            <a:spLocks noChangeArrowheads="1"/>
          </p:cNvSpPr>
          <p:nvPr/>
        </p:nvSpPr>
        <p:spPr bwMode="auto">
          <a:xfrm>
            <a:off x="15059347" y="19894474"/>
            <a:ext cx="14411901" cy="5340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p>
            <a:r>
              <a:rPr lang="en-US" sz="2900" dirty="0">
                <a:solidFill>
                  <a:srgbClr val="0F1B3B"/>
                </a:solidFill>
                <a:latin typeface="Arial"/>
                <a:cs typeface="Arial"/>
              </a:rPr>
              <a:t>Caption text goes here. Caption courtesy of text.</a:t>
            </a:r>
          </a:p>
        </p:txBody>
      </p:sp>
      <p:sp>
        <p:nvSpPr>
          <p:cNvPr id="2060" name="TextBox 17"/>
          <p:cNvSpPr txBox="1">
            <a:spLocks noChangeArrowheads="1"/>
          </p:cNvSpPr>
          <p:nvPr/>
        </p:nvSpPr>
        <p:spPr bwMode="auto">
          <a:xfrm>
            <a:off x="30022397" y="15487839"/>
            <a:ext cx="12425600" cy="107675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3</a:t>
            </a:r>
            <a:endParaRPr lang="en-US" sz="3800" b="1" dirty="0">
              <a:solidFill>
                <a:srgbClr val="0F1B3B"/>
              </a:solidFill>
              <a:latin typeface="Arial"/>
              <a:cs typeface="Arial"/>
            </a:endParaRP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a:t>
            </a:r>
          </a:p>
        </p:txBody>
      </p:sp>
      <p:graphicFrame>
        <p:nvGraphicFramePr>
          <p:cNvPr id="2061" name="Chart 18"/>
          <p:cNvGraphicFramePr>
            <a:graphicFrameLocks/>
          </p:cNvGraphicFramePr>
          <p:nvPr>
            <p:extLst>
              <p:ext uri="{D42A27DB-BD31-4B8C-83A1-F6EECF244321}">
                <p14:modId xmlns:p14="http://schemas.microsoft.com/office/powerpoint/2010/main" val="3845018103"/>
              </p:ext>
            </p:extLst>
          </p:nvPr>
        </p:nvGraphicFramePr>
        <p:xfrm>
          <a:off x="15009806" y="8002307"/>
          <a:ext cx="13724514" cy="11648943"/>
        </p:xfrm>
        <a:graphic>
          <a:graphicData uri="http://schemas.openxmlformats.org/presentationml/2006/ole">
            <mc:AlternateContent xmlns:mc="http://schemas.openxmlformats.org/markup-compatibility/2006">
              <mc:Choice xmlns:v="urn:schemas-microsoft-com:vml" Requires="v">
                <p:oleObj r:id="rId2" imgW="14074501" imgH="12703014" progId="Excel.Chart.8">
                  <p:embed/>
                </p:oleObj>
              </mc:Choice>
              <mc:Fallback>
                <p:oleObj r:id="rId2" imgW="14074501" imgH="12703014" progId="Excel.Chart.8">
                  <p:embed/>
                  <p:pic>
                    <p:nvPicPr>
                      <p:cNvPr id="0" name="Chart 1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09806" y="8002307"/>
                        <a:ext cx="13724514" cy="1164894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062" name="TextBox 19"/>
          <p:cNvSpPr txBox="1">
            <a:spLocks noChangeArrowheads="1"/>
          </p:cNvSpPr>
          <p:nvPr/>
        </p:nvSpPr>
        <p:spPr bwMode="auto">
          <a:xfrm>
            <a:off x="15059347" y="21538509"/>
            <a:ext cx="13625432" cy="90132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b="1" dirty="0" err="1">
                <a:solidFill>
                  <a:srgbClr val="0F1B3B"/>
                </a:solidFill>
                <a:latin typeface="Arial"/>
                <a:cs typeface="Arial"/>
              </a:rPr>
              <a:t>Subheader</a:t>
            </a:r>
            <a:r>
              <a:rPr lang="en-US" b="1" dirty="0">
                <a:solidFill>
                  <a:srgbClr val="0F1B3B"/>
                </a:solidFill>
                <a:latin typeface="Arial"/>
                <a:cs typeface="Arial"/>
              </a:rPr>
              <a:t> 2</a:t>
            </a:r>
          </a:p>
          <a:p>
            <a:endParaRPr lang="en-US" sz="3800" dirty="0">
              <a:solidFill>
                <a:srgbClr val="0F1B3B"/>
              </a:solidFill>
              <a:latin typeface="Rockwell" charset="0"/>
              <a:cs typeface="Rockwell" charset="0"/>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a:p>
            <a:pPr algn="just"/>
            <a:r>
              <a:rPr lang="en-US" sz="3800" dirty="0">
                <a:solidFill>
                  <a:srgbClr val="0F1B3B"/>
                </a:solidFill>
                <a:latin typeface="Arial"/>
                <a:cs typeface="Arial"/>
              </a:rPr>
              <a:t>Body text here. Insert body text here. Body text here. Insert body text here. Body text here. Insert body text here. Body text here. Insert body text here. Body text here. Insert body text here. Body text here. Insert body text here. Body text here. Insert body text here. Body text here. Insert body text here.  </a:t>
            </a:r>
          </a:p>
          <a:p>
            <a:pPr algn="just"/>
            <a:endParaRPr lang="en-US" sz="3800" dirty="0">
              <a:solidFill>
                <a:srgbClr val="0F1B3B"/>
              </a:solidFill>
              <a:latin typeface="Arial"/>
              <a:cs typeface="Aria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60415" y="645370"/>
            <a:ext cx="10058400" cy="3025378"/>
          </a:xfrm>
          <a:prstGeom prst="rect">
            <a:avLst/>
          </a:prstGeom>
        </p:spPr>
      </p:pic>
      <p:sp>
        <p:nvSpPr>
          <p:cNvPr id="16" name="TextBox 17"/>
          <p:cNvSpPr txBox="1">
            <a:spLocks noChangeArrowheads="1"/>
          </p:cNvSpPr>
          <p:nvPr/>
        </p:nvSpPr>
        <p:spPr bwMode="auto">
          <a:xfrm>
            <a:off x="30052129" y="26955376"/>
            <a:ext cx="12425600" cy="35963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6877" tIns="43439" rIns="86877" bIns="43439">
            <a:spAutoFit/>
          </a:bodyPr>
          <a:lstStyle>
            <a:lvl1pPr>
              <a:defRPr sz="8600">
                <a:solidFill>
                  <a:schemeClr val="tx1"/>
                </a:solidFill>
                <a:latin typeface="Calibri" charset="0"/>
                <a:ea typeface="ＭＳ Ｐゴシック" charset="0"/>
                <a:cs typeface="ＭＳ Ｐゴシック" charset="0"/>
              </a:defRPr>
            </a:lvl1pPr>
            <a:lvl2pPr marL="742950" indent="-285750">
              <a:defRPr sz="8600">
                <a:solidFill>
                  <a:schemeClr val="tx1"/>
                </a:solidFill>
                <a:latin typeface="Calibri" charset="0"/>
                <a:ea typeface="ＭＳ Ｐゴシック" charset="0"/>
              </a:defRPr>
            </a:lvl2pPr>
            <a:lvl3pPr marL="1143000" indent="-228600">
              <a:defRPr sz="8600">
                <a:solidFill>
                  <a:schemeClr val="tx1"/>
                </a:solidFill>
                <a:latin typeface="Calibri" charset="0"/>
                <a:ea typeface="ＭＳ Ｐゴシック" charset="0"/>
              </a:defRPr>
            </a:lvl3pPr>
            <a:lvl4pPr marL="1600200" indent="-228600">
              <a:defRPr sz="8600">
                <a:solidFill>
                  <a:schemeClr val="tx1"/>
                </a:solidFill>
                <a:latin typeface="Calibri" charset="0"/>
                <a:ea typeface="ＭＳ Ｐゴシック" charset="0"/>
              </a:defRPr>
            </a:lvl4pPr>
            <a:lvl5pPr marL="2057400" indent="-228600">
              <a:defRPr sz="8600">
                <a:solidFill>
                  <a:schemeClr val="tx1"/>
                </a:solidFill>
                <a:latin typeface="Calibri" charset="0"/>
                <a:ea typeface="ＭＳ Ｐゴシック" charset="0"/>
              </a:defRPr>
            </a:lvl5pPr>
            <a:lvl6pPr marL="2514600" indent="-228600" defTabSz="2193925" fontAlgn="base">
              <a:spcBef>
                <a:spcPct val="0"/>
              </a:spcBef>
              <a:spcAft>
                <a:spcPct val="0"/>
              </a:spcAft>
              <a:defRPr sz="8600">
                <a:solidFill>
                  <a:schemeClr val="tx1"/>
                </a:solidFill>
                <a:latin typeface="Calibri" charset="0"/>
                <a:ea typeface="ＭＳ Ｐゴシック" charset="0"/>
              </a:defRPr>
            </a:lvl6pPr>
            <a:lvl7pPr marL="2971800" indent="-228600" defTabSz="2193925" fontAlgn="base">
              <a:spcBef>
                <a:spcPct val="0"/>
              </a:spcBef>
              <a:spcAft>
                <a:spcPct val="0"/>
              </a:spcAft>
              <a:defRPr sz="8600">
                <a:solidFill>
                  <a:schemeClr val="tx1"/>
                </a:solidFill>
                <a:latin typeface="Calibri" charset="0"/>
                <a:ea typeface="ＭＳ Ｐゴシック" charset="0"/>
              </a:defRPr>
            </a:lvl7pPr>
            <a:lvl8pPr marL="3429000" indent="-228600" defTabSz="2193925" fontAlgn="base">
              <a:spcBef>
                <a:spcPct val="0"/>
              </a:spcBef>
              <a:spcAft>
                <a:spcPct val="0"/>
              </a:spcAft>
              <a:defRPr sz="8600">
                <a:solidFill>
                  <a:schemeClr val="tx1"/>
                </a:solidFill>
                <a:latin typeface="Calibri" charset="0"/>
                <a:ea typeface="ＭＳ Ｐゴシック" charset="0"/>
              </a:defRPr>
            </a:lvl8pPr>
            <a:lvl9pPr marL="3886200" indent="-228600" defTabSz="2193925" fontAlgn="base">
              <a:spcBef>
                <a:spcPct val="0"/>
              </a:spcBef>
              <a:spcAft>
                <a:spcPct val="0"/>
              </a:spcAft>
              <a:defRPr sz="8600">
                <a:solidFill>
                  <a:schemeClr val="tx1"/>
                </a:solidFill>
                <a:latin typeface="Calibri" charset="0"/>
                <a:ea typeface="ＭＳ Ｐゴシック" charset="0"/>
              </a:defRPr>
            </a:lvl9pPr>
          </a:lstStyle>
          <a:p>
            <a:r>
              <a:rPr lang="en-US" sz="3800" b="1" dirty="0">
                <a:solidFill>
                  <a:srgbClr val="0F1B3B"/>
                </a:solidFill>
                <a:latin typeface="Arial"/>
                <a:cs typeface="Arial"/>
              </a:rPr>
              <a:t>Acknowledgements: </a:t>
            </a:r>
            <a:r>
              <a:rPr lang="en-US" sz="3800" dirty="0">
                <a:solidFill>
                  <a:srgbClr val="0F1B3B"/>
                </a:solidFill>
                <a:latin typeface="Arial"/>
                <a:cs typeface="Arial"/>
              </a:rPr>
              <a:t>Funding for this research is provided by the Transportation Infrastructure Durability Center at the University of Maine under grant 69A3551847101 from the U.S. Department of Transportation’s University Transportation Centers Program. [list any other acknowledgements here.]</a:t>
            </a:r>
          </a:p>
        </p:txBody>
      </p:sp>
    </p:spTree>
  </p:cSld>
  <p:clrMapOvr>
    <a:masterClrMapping/>
  </p:clrMapOvr>
</p:sld>
</file>

<file path=ppt/theme/theme1.xml><?xml version="1.0" encoding="utf-8"?>
<a:theme xmlns:a="http://schemas.openxmlformats.org/drawingml/2006/main" name="PosterTemplateLandscape_IndustrialTes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82531A09F5AC4F8065D5397F5FF8F8" ma:contentTypeVersion="16" ma:contentTypeDescription="Create a new document." ma:contentTypeScope="" ma:versionID="8c700404a2efe9d9c4b12336d97120c3">
  <xsd:schema xmlns:xsd="http://www.w3.org/2001/XMLSchema" xmlns:xs="http://www.w3.org/2001/XMLSchema" xmlns:p="http://schemas.microsoft.com/office/2006/metadata/properties" xmlns:ns2="2d158fa6-04c4-4b0b-9211-ddc5f24494d5" xmlns:ns3="0f169feb-6904-43e8-99c0-9fedfdfa937f" targetNamespace="http://schemas.microsoft.com/office/2006/metadata/properties" ma:root="true" ma:fieldsID="8cef094aa8516c1070feb5837501a490" ns2:_="" ns3:_="">
    <xsd:import namespace="2d158fa6-04c4-4b0b-9211-ddc5f24494d5"/>
    <xsd:import namespace="0f169feb-6904-43e8-99c0-9fedfdfa937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158fa6-04c4-4b0b-9211-ddc5f24494d5"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e2a64b3-abf6-4975-8dd8-94b4db379b70}" ma:internalName="TaxCatchAll" ma:showField="CatchAllData" ma:web="2d158fa6-04c4-4b0b-9211-ddc5f24494d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169feb-6904-43e8-99c0-9fedfdfa937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a50b8f0-3605-42cf-830e-16465b6cf60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f169feb-6904-43e8-99c0-9fedfdfa937f">
      <Terms xmlns="http://schemas.microsoft.com/office/infopath/2007/PartnerControls"/>
    </lcf76f155ced4ddcb4097134ff3c332f>
    <TaxCatchAll xmlns="2d158fa6-04c4-4b0b-9211-ddc5f24494d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4B4FF4-0EDE-4AAD-B795-441134A6E6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158fa6-04c4-4b0b-9211-ddc5f24494d5"/>
    <ds:schemaRef ds:uri="0f169feb-6904-43e8-99c0-9fedfdfa93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E388B4-66F3-4105-ABBA-57B73691CB66}">
  <ds:schemaRefs>
    <ds:schemaRef ds:uri="http://purl.org/dc/elements/1.1/"/>
    <ds:schemaRef ds:uri="http://schemas.microsoft.com/office/2006/metadata/properties"/>
    <ds:schemaRef ds:uri="2d158fa6-04c4-4b0b-9211-ddc5f24494d5"/>
    <ds:schemaRef ds:uri="http://schemas.microsoft.com/office/2006/documentManagement/types"/>
    <ds:schemaRef ds:uri="http://schemas.openxmlformats.org/package/2006/metadata/core-properties"/>
    <ds:schemaRef ds:uri="http://purl.org/dc/terms/"/>
    <ds:schemaRef ds:uri="http://purl.org/dc/dcmitype/"/>
    <ds:schemaRef ds:uri="http://schemas.microsoft.com/office/infopath/2007/PartnerControls"/>
    <ds:schemaRef ds:uri="0f169feb-6904-43e8-99c0-9fedfdfa937f"/>
    <ds:schemaRef ds:uri="http://www.w3.org/XML/1998/namespace"/>
  </ds:schemaRefs>
</ds:datastoreItem>
</file>

<file path=customXml/itemProps3.xml><?xml version="1.0" encoding="utf-8"?>
<ds:datastoreItem xmlns:ds="http://schemas.openxmlformats.org/officeDocument/2006/customXml" ds:itemID="{B29DBD3C-685C-4092-AD4A-DF83D8F9AB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PosterTemplateLandscape_IndustrialTesting.pot</Template>
  <TotalTime>157</TotalTime>
  <Words>606</Words>
  <Application>Microsoft Office PowerPoint</Application>
  <PresentationFormat>Custom</PresentationFormat>
  <Paragraphs>24</Paragraphs>
  <Slides>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Rockwell</vt:lpstr>
      <vt:lpstr>Rockwell Std Light</vt:lpstr>
      <vt:lpstr>PosterTemplateLandscape_IndustrialTesting</vt:lpstr>
      <vt:lpstr>Microsoft Excel Chart</vt:lpstr>
      <vt:lpstr>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Kip Palmer</dc:creator>
  <cp:lastModifiedBy>Amanda Noelle Collamore</cp:lastModifiedBy>
  <cp:revision>30</cp:revision>
  <dcterms:created xsi:type="dcterms:W3CDTF">2013-01-04T18:36:07Z</dcterms:created>
  <dcterms:modified xsi:type="dcterms:W3CDTF">2023-04-19T16:53:10Z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0x0101004B82531A09F5AC4F8065D5397F5FF8F8</vt:lpwstr>
  </property>
  <property fmtid="{D5CDD505-2E9C-101B-9397-08002B2CF9AE}" pid="3" name="Order">
    <vt:r8>1100</vt:r8>
  </property>
  <property fmtid="{D5CDD505-2E9C-101B-9397-08002B2CF9AE}" pid="4" name="MediaServiceImageTags">
    <vt:lpwstr/>
  </property>
</Properties>
</file>