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1pPr>
    <a:lvl2pPr marL="2193673" indent="-173652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2pPr>
    <a:lvl3pPr marL="4387346" indent="-3473052"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3pPr>
    <a:lvl4pPr marL="6582607" indent="-521116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4pPr>
    <a:lvl5pPr marL="8776280" indent="-6947690"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5pPr>
    <a:lvl6pPr marL="2285738" algn="l" defTabSz="457148" rtl="0" eaLnBrk="1" latinLnBrk="0" hangingPunct="1">
      <a:defRPr sz="8630" kern="1200">
        <a:solidFill>
          <a:schemeClr val="tx1"/>
        </a:solidFill>
        <a:latin typeface="Calibri" charset="0"/>
        <a:ea typeface="ＭＳ Ｐゴシック" charset="0"/>
        <a:cs typeface="ＭＳ Ｐゴシック" charset="0"/>
      </a:defRPr>
    </a:lvl6pPr>
    <a:lvl7pPr marL="2742885" algn="l" defTabSz="457148" rtl="0" eaLnBrk="1" latinLnBrk="0" hangingPunct="1">
      <a:defRPr sz="8630" kern="1200">
        <a:solidFill>
          <a:schemeClr val="tx1"/>
        </a:solidFill>
        <a:latin typeface="Calibri" charset="0"/>
        <a:ea typeface="ＭＳ Ｐゴシック" charset="0"/>
        <a:cs typeface="ＭＳ Ｐゴシック" charset="0"/>
      </a:defRPr>
    </a:lvl7pPr>
    <a:lvl8pPr marL="3200033" algn="l" defTabSz="457148" rtl="0" eaLnBrk="1" latinLnBrk="0" hangingPunct="1">
      <a:defRPr sz="8630" kern="1200">
        <a:solidFill>
          <a:schemeClr val="tx1"/>
        </a:solidFill>
        <a:latin typeface="Calibri" charset="0"/>
        <a:ea typeface="ＭＳ Ｐゴシック" charset="0"/>
        <a:cs typeface="ＭＳ Ｐゴシック" charset="0"/>
      </a:defRPr>
    </a:lvl8pPr>
    <a:lvl9pPr marL="3657181" algn="l" defTabSz="457148" rtl="0" eaLnBrk="1" latinLnBrk="0" hangingPunct="1">
      <a:defRPr sz="863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userDrawn="1">
          <p15:clr>
            <a:srgbClr val="A4A3A4"/>
          </p15:clr>
        </p15:guide>
        <p15:guide id="2"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B3B"/>
    <a:srgbClr val="0E0F33"/>
    <a:srgbClr val="F2EB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0"/>
  </p:normalViewPr>
  <p:slideViewPr>
    <p:cSldViewPr snapToGrid="0" snapToObjects="1">
      <p:cViewPr varScale="1">
        <p:scale>
          <a:sx n="23" d="100"/>
          <a:sy n="23" d="100"/>
        </p:scale>
        <p:origin x="1626" y="66"/>
      </p:cViewPr>
      <p:guideLst>
        <p:guide orient="horz" pos="10368"/>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smtClean="0">
                <a:latin typeface="+mn-lt"/>
                <a:ea typeface="+mn-ea"/>
                <a:cs typeface="+mn-cs"/>
              </a:defRPr>
            </a:lvl1pPr>
          </a:lstStyle>
          <a:p>
            <a:pPr>
              <a:defRPr/>
            </a:pPr>
            <a:fld id="{AB3BCA96-AA2C-0743-9CFE-8FE2649A7D4D}" type="datetimeFigureOut">
              <a:rPr lang="en-US"/>
              <a:pPr>
                <a:defRPr/>
              </a:pPr>
              <a:t>10/3/2022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smtClean="0">
                <a:latin typeface="+mn-lt"/>
                <a:ea typeface="+mn-ea"/>
                <a:cs typeface="+mn-cs"/>
              </a:defRPr>
            </a:lvl1pPr>
          </a:lstStyle>
          <a:p>
            <a:pPr>
              <a:defRPr/>
            </a:pPr>
            <a:fld id="{B60DC7FA-5E92-7F4A-8DB4-2367971C915D}" type="slidenum">
              <a:rPr lang="en-US"/>
              <a:pPr>
                <a:defRPr/>
              </a:pPr>
              <a:t>‹#›</a:t>
            </a:fld>
            <a:endParaRPr lang="en-US"/>
          </a:p>
        </p:txBody>
      </p:sp>
    </p:spTree>
    <p:extLst>
      <p:ext uri="{BB962C8B-B14F-4D97-AF65-F5344CB8AC3E}">
        <p14:creationId xmlns:p14="http://schemas.microsoft.com/office/powerpoint/2010/main" val="19324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DE0E2-86A7-4916-B723-754328BD2D1B}" type="datetimeFigureOut">
              <a:rPr lang="en-US" smtClean="0"/>
              <a:t>10/3/2022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789F-EB83-4221-A7F4-CD9FF40A8F74}" type="slidenum">
              <a:rPr lang="en-US" smtClean="0"/>
              <a:t>‹#›</a:t>
            </a:fld>
            <a:endParaRPr lang="en-US"/>
          </a:p>
        </p:txBody>
      </p:sp>
    </p:spTree>
    <p:extLst>
      <p:ext uri="{BB962C8B-B14F-4D97-AF65-F5344CB8AC3E}">
        <p14:creationId xmlns:p14="http://schemas.microsoft.com/office/powerpoint/2010/main" val="46414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7068" y="3609701"/>
            <a:ext cx="37307520" cy="2219558"/>
          </a:xfrm>
          <a:prstGeom prst="rect">
            <a:avLst/>
          </a:prstGeom>
        </p:spPr>
        <p:txBody>
          <a:bodyPr lIns="417010" tIns="208505" rIns="417010" bIns="208505"/>
          <a:lstStyle>
            <a:lvl1pPr algn="l">
              <a:defRPr sz="12500" b="1" i="0">
                <a:solidFill>
                  <a:srgbClr val="F2EBCD"/>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1555648" y="6631480"/>
            <a:ext cx="30723840" cy="2554559"/>
          </a:xfrm>
          <a:prstGeom prst="rect">
            <a:avLst/>
          </a:prstGeom>
        </p:spPr>
        <p:txBody>
          <a:bodyPr lIns="417010" tIns="208505" rIns="417010" bIns="208505"/>
          <a:lstStyle>
            <a:lvl1pPr marL="0" indent="0" algn="l">
              <a:buNone/>
              <a:defRPr sz="7000" b="0" i="0">
                <a:solidFill>
                  <a:srgbClr val="F2EBCD"/>
                </a:solidFill>
                <a:latin typeface="Rockwell"/>
                <a:cs typeface="Rockwell"/>
              </a:defRPr>
            </a:lvl1pPr>
            <a:lvl2pPr marL="2085051" indent="0" algn="ctr">
              <a:buNone/>
              <a:defRPr>
                <a:solidFill>
                  <a:schemeClr val="tx1">
                    <a:tint val="75000"/>
                  </a:schemeClr>
                </a:solidFill>
              </a:defRPr>
            </a:lvl2pPr>
            <a:lvl3pPr marL="4170103" indent="0" algn="ctr">
              <a:buNone/>
              <a:defRPr>
                <a:solidFill>
                  <a:schemeClr val="tx1">
                    <a:tint val="75000"/>
                  </a:schemeClr>
                </a:solidFill>
              </a:defRPr>
            </a:lvl3pPr>
            <a:lvl4pPr marL="6255154" indent="0" algn="ctr">
              <a:buNone/>
              <a:defRPr>
                <a:solidFill>
                  <a:schemeClr val="tx1">
                    <a:tint val="75000"/>
                  </a:schemeClr>
                </a:solidFill>
              </a:defRPr>
            </a:lvl4pPr>
            <a:lvl5pPr marL="8340206" indent="0" algn="ctr">
              <a:buNone/>
              <a:defRPr>
                <a:solidFill>
                  <a:schemeClr val="tx1">
                    <a:tint val="75000"/>
                  </a:schemeClr>
                </a:solidFill>
              </a:defRPr>
            </a:lvl5pPr>
            <a:lvl6pPr marL="10425257" indent="0" algn="ctr">
              <a:buNone/>
              <a:defRPr>
                <a:solidFill>
                  <a:schemeClr val="tx1">
                    <a:tint val="75000"/>
                  </a:schemeClr>
                </a:solidFill>
              </a:defRPr>
            </a:lvl6pPr>
            <a:lvl7pPr marL="12510309" indent="0" algn="ctr">
              <a:buNone/>
              <a:defRPr>
                <a:solidFill>
                  <a:schemeClr val="tx1">
                    <a:tint val="75000"/>
                  </a:schemeClr>
                </a:solidFill>
              </a:defRPr>
            </a:lvl7pPr>
            <a:lvl8pPr marL="14595360" indent="0" algn="ctr">
              <a:buNone/>
              <a:defRPr>
                <a:solidFill>
                  <a:schemeClr val="tx1">
                    <a:tint val="75000"/>
                  </a:schemeClr>
                </a:solidFill>
              </a:defRPr>
            </a:lvl8pPr>
            <a:lvl9pPr marL="1668041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26710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3669362"/>
            <a:ext cx="43891200" cy="3598797"/>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sp>
        <p:nvSpPr>
          <p:cNvPr id="6" name="Rectangle 5"/>
          <p:cNvSpPr/>
          <p:nvPr userDrawn="1"/>
        </p:nvSpPr>
        <p:spPr>
          <a:xfrm>
            <a:off x="-79373" y="32106908"/>
            <a:ext cx="44259203" cy="811493"/>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984708" y="784552"/>
            <a:ext cx="12131040" cy="2280636"/>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32965" y="439078"/>
            <a:ext cx="2893897" cy="297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2084448" rtl="0" eaLnBrk="1" fontAlgn="base" hangingPunct="1">
        <a:spcBef>
          <a:spcPct val="0"/>
        </a:spcBef>
        <a:spcAft>
          <a:spcPct val="0"/>
        </a:spcAft>
        <a:defRPr sz="20000" kern="1200">
          <a:solidFill>
            <a:schemeClr val="tx1"/>
          </a:solidFill>
          <a:latin typeface="+mj-lt"/>
          <a:ea typeface="ＭＳ Ｐゴシック" charset="0"/>
          <a:cs typeface="ＭＳ Ｐゴシック" charset="0"/>
        </a:defRPr>
      </a:lvl1pPr>
      <a:lvl2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2pPr>
      <a:lvl3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3pPr>
      <a:lvl4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4pPr>
      <a:lvl5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5pPr>
      <a:lvl6pPr marL="434386"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6pPr>
      <a:lvl7pPr marL="868771"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7pPr>
      <a:lvl8pPr marL="1303157"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8pPr>
      <a:lvl9pPr marL="1737543"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9pPr>
    </p:titleStyle>
    <p:bodyStyle>
      <a:lvl1pPr marL="1562582" indent="-1562582" algn="l" defTabSz="2084448" rtl="0" eaLnBrk="1" fontAlgn="base" hangingPunct="1">
        <a:spcBef>
          <a:spcPct val="20000"/>
        </a:spcBef>
        <a:spcAft>
          <a:spcPct val="0"/>
        </a:spcAft>
        <a:buFont typeface="Arial" charset="0"/>
        <a:buChar char="•"/>
        <a:defRPr sz="14600" kern="1200">
          <a:solidFill>
            <a:schemeClr val="tx1"/>
          </a:solidFill>
          <a:latin typeface="+mn-lt"/>
          <a:ea typeface="ＭＳ Ｐゴシック" charset="0"/>
          <a:cs typeface="ＭＳ Ｐゴシック" charset="0"/>
        </a:defRPr>
      </a:lvl1pPr>
      <a:lvl2pPr marL="3387605" indent="-1303157" algn="l" defTabSz="2084448" rtl="0" eaLnBrk="1" fontAlgn="base" hangingPunct="1">
        <a:spcBef>
          <a:spcPct val="20000"/>
        </a:spcBef>
        <a:spcAft>
          <a:spcPct val="0"/>
        </a:spcAft>
        <a:buFont typeface="Arial" charset="0"/>
        <a:buChar char="–"/>
        <a:defRPr sz="12700" kern="1200">
          <a:solidFill>
            <a:schemeClr val="tx1"/>
          </a:solidFill>
          <a:latin typeface="+mn-lt"/>
          <a:ea typeface="ＭＳ Ｐゴシック" charset="0"/>
          <a:cs typeface="+mn-cs"/>
        </a:defRPr>
      </a:lvl2pPr>
      <a:lvl3pPr marL="5212629" indent="-1042225" algn="l" defTabSz="2084448" rtl="0" eaLnBrk="1" fontAlgn="base" hangingPunct="1">
        <a:spcBef>
          <a:spcPct val="20000"/>
        </a:spcBef>
        <a:spcAft>
          <a:spcPct val="0"/>
        </a:spcAft>
        <a:buFont typeface="Arial" charset="0"/>
        <a:buChar char="•"/>
        <a:defRPr sz="10900" kern="1200">
          <a:solidFill>
            <a:schemeClr val="tx1"/>
          </a:solidFill>
          <a:latin typeface="+mn-lt"/>
          <a:ea typeface="ＭＳ Ｐゴシック" charset="0"/>
          <a:cs typeface="+mn-cs"/>
        </a:defRPr>
      </a:lvl3pPr>
      <a:lvl4pPr marL="7297077"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4pPr>
      <a:lvl5pPr marL="9381525"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5pPr>
      <a:lvl6pPr marL="11467783" indent="-1042526" algn="l" defTabSz="2085051" rtl="0" eaLnBrk="1" latinLnBrk="0" hangingPunct="1">
        <a:spcBef>
          <a:spcPct val="20000"/>
        </a:spcBef>
        <a:buFont typeface="Arial"/>
        <a:buChar char="•"/>
        <a:defRPr sz="9100" kern="1200">
          <a:solidFill>
            <a:schemeClr val="tx1"/>
          </a:solidFill>
          <a:latin typeface="+mn-lt"/>
          <a:ea typeface="+mn-ea"/>
          <a:cs typeface="+mn-cs"/>
        </a:defRPr>
      </a:lvl6pPr>
      <a:lvl7pPr marL="13552834" indent="-1042526" algn="l" defTabSz="2085051" rtl="0" eaLnBrk="1" latinLnBrk="0" hangingPunct="1">
        <a:spcBef>
          <a:spcPct val="20000"/>
        </a:spcBef>
        <a:buFont typeface="Arial"/>
        <a:buChar char="•"/>
        <a:defRPr sz="9100" kern="1200">
          <a:solidFill>
            <a:schemeClr val="tx1"/>
          </a:solidFill>
          <a:latin typeface="+mn-lt"/>
          <a:ea typeface="+mn-ea"/>
          <a:cs typeface="+mn-cs"/>
        </a:defRPr>
      </a:lvl7pPr>
      <a:lvl8pPr marL="15637886" indent="-1042526" algn="l" defTabSz="2085051" rtl="0" eaLnBrk="1" latinLnBrk="0" hangingPunct="1">
        <a:spcBef>
          <a:spcPct val="20000"/>
        </a:spcBef>
        <a:buFont typeface="Arial"/>
        <a:buChar char="•"/>
        <a:defRPr sz="9100" kern="1200">
          <a:solidFill>
            <a:schemeClr val="tx1"/>
          </a:solidFill>
          <a:latin typeface="+mn-lt"/>
          <a:ea typeface="+mn-ea"/>
          <a:cs typeface="+mn-cs"/>
        </a:defRPr>
      </a:lvl8pPr>
      <a:lvl9pPr marL="17722937" indent="-1042526" algn="l" defTabSz="20850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5051" rtl="0" eaLnBrk="1" latinLnBrk="0" hangingPunct="1">
        <a:defRPr sz="8200" kern="1200">
          <a:solidFill>
            <a:schemeClr val="tx1"/>
          </a:solidFill>
          <a:latin typeface="+mn-lt"/>
          <a:ea typeface="+mn-ea"/>
          <a:cs typeface="+mn-cs"/>
        </a:defRPr>
      </a:lvl1pPr>
      <a:lvl2pPr marL="2085051" algn="l" defTabSz="2085051" rtl="0" eaLnBrk="1" latinLnBrk="0" hangingPunct="1">
        <a:defRPr sz="8200" kern="1200">
          <a:solidFill>
            <a:schemeClr val="tx1"/>
          </a:solidFill>
          <a:latin typeface="+mn-lt"/>
          <a:ea typeface="+mn-ea"/>
          <a:cs typeface="+mn-cs"/>
        </a:defRPr>
      </a:lvl2pPr>
      <a:lvl3pPr marL="4170103" algn="l" defTabSz="2085051" rtl="0" eaLnBrk="1" latinLnBrk="0" hangingPunct="1">
        <a:defRPr sz="8200" kern="1200">
          <a:solidFill>
            <a:schemeClr val="tx1"/>
          </a:solidFill>
          <a:latin typeface="+mn-lt"/>
          <a:ea typeface="+mn-ea"/>
          <a:cs typeface="+mn-cs"/>
        </a:defRPr>
      </a:lvl3pPr>
      <a:lvl4pPr marL="6255154" algn="l" defTabSz="2085051" rtl="0" eaLnBrk="1" latinLnBrk="0" hangingPunct="1">
        <a:defRPr sz="8200" kern="1200">
          <a:solidFill>
            <a:schemeClr val="tx1"/>
          </a:solidFill>
          <a:latin typeface="+mn-lt"/>
          <a:ea typeface="+mn-ea"/>
          <a:cs typeface="+mn-cs"/>
        </a:defRPr>
      </a:lvl4pPr>
      <a:lvl5pPr marL="8340206" algn="l" defTabSz="2085051" rtl="0" eaLnBrk="1" latinLnBrk="0" hangingPunct="1">
        <a:defRPr sz="8200" kern="1200">
          <a:solidFill>
            <a:schemeClr val="tx1"/>
          </a:solidFill>
          <a:latin typeface="+mn-lt"/>
          <a:ea typeface="+mn-ea"/>
          <a:cs typeface="+mn-cs"/>
        </a:defRPr>
      </a:lvl5pPr>
      <a:lvl6pPr marL="10425257" algn="l" defTabSz="2085051" rtl="0" eaLnBrk="1" latinLnBrk="0" hangingPunct="1">
        <a:defRPr sz="8200" kern="1200">
          <a:solidFill>
            <a:schemeClr val="tx1"/>
          </a:solidFill>
          <a:latin typeface="+mn-lt"/>
          <a:ea typeface="+mn-ea"/>
          <a:cs typeface="+mn-cs"/>
        </a:defRPr>
      </a:lvl6pPr>
      <a:lvl7pPr marL="12510309" algn="l" defTabSz="2085051" rtl="0" eaLnBrk="1" latinLnBrk="0" hangingPunct="1">
        <a:defRPr sz="8200" kern="1200">
          <a:solidFill>
            <a:schemeClr val="tx1"/>
          </a:solidFill>
          <a:latin typeface="+mn-lt"/>
          <a:ea typeface="+mn-ea"/>
          <a:cs typeface="+mn-cs"/>
        </a:defRPr>
      </a:lvl7pPr>
      <a:lvl8pPr marL="14595360" algn="l" defTabSz="2085051" rtl="0" eaLnBrk="1" latinLnBrk="0" hangingPunct="1">
        <a:defRPr sz="8200" kern="1200">
          <a:solidFill>
            <a:schemeClr val="tx1"/>
          </a:solidFill>
          <a:latin typeface="+mn-lt"/>
          <a:ea typeface="+mn-ea"/>
          <a:cs typeface="+mn-cs"/>
        </a:defRPr>
      </a:lvl8pPr>
      <a:lvl9pPr marL="16680412" algn="l" defTabSz="20850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itle 1"/>
          <p:cNvSpPr>
            <a:spLocks noGrp="1"/>
          </p:cNvSpPr>
          <p:nvPr>
            <p:ph type="ctrTitle"/>
          </p:nvPr>
        </p:nvSpPr>
        <p:spPr bwMode="auto">
          <a:xfrm>
            <a:off x="1726520" y="3768247"/>
            <a:ext cx="36563096" cy="203438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10500" i="1" dirty="0">
                <a:solidFill>
                  <a:schemeClr val="bg1"/>
                </a:solidFill>
                <a:latin typeface="Arial"/>
                <a:cs typeface="Arial"/>
              </a:rPr>
              <a:t>Title</a:t>
            </a:r>
          </a:p>
        </p:txBody>
      </p:sp>
      <p:sp>
        <p:nvSpPr>
          <p:cNvPr id="2050" name="Subtitle 2"/>
          <p:cNvSpPr>
            <a:spLocks noGrp="1"/>
          </p:cNvSpPr>
          <p:nvPr>
            <p:ph type="subTitle" idx="1"/>
          </p:nvPr>
        </p:nvSpPr>
        <p:spPr bwMode="auto">
          <a:xfrm>
            <a:off x="1670786" y="5567743"/>
            <a:ext cx="30353392" cy="234143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6800" dirty="0">
                <a:solidFill>
                  <a:schemeClr val="bg1"/>
                </a:solidFill>
                <a:latin typeface="Arial"/>
                <a:cs typeface="Arial"/>
              </a:rPr>
              <a:t>Author, Academic Department </a:t>
            </a:r>
            <a:r>
              <a:rPr lang="en-US" sz="6800" dirty="0" smtClean="0">
                <a:solidFill>
                  <a:schemeClr val="bg1"/>
                </a:solidFill>
                <a:latin typeface="Arial"/>
                <a:cs typeface="Arial"/>
              </a:rPr>
              <a:t>Name, University Name      </a:t>
            </a:r>
            <a:r>
              <a:rPr lang="en-US" sz="6800" dirty="0">
                <a:solidFill>
                  <a:schemeClr val="bg1"/>
                </a:solidFill>
                <a:latin typeface="Arial"/>
                <a:cs typeface="Arial"/>
              </a:rPr>
              <a:t>Advisors:</a:t>
            </a:r>
          </a:p>
        </p:txBody>
      </p:sp>
      <p:sp>
        <p:nvSpPr>
          <p:cNvPr id="2051" name="Subtitle 2"/>
          <p:cNvSpPr txBox="1">
            <a:spLocks/>
          </p:cNvSpPr>
          <p:nvPr/>
        </p:nvSpPr>
        <p:spPr bwMode="auto">
          <a:xfrm>
            <a:off x="1726521" y="28304836"/>
            <a:ext cx="12185636" cy="2941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417010" tIns="208505" rIns="417010" bIns="208505"/>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pPr>
              <a:spcBef>
                <a:spcPct val="20000"/>
              </a:spcBef>
              <a:buFont typeface="Arial" charset="0"/>
              <a:buNone/>
            </a:pPr>
            <a:r>
              <a:rPr lang="en-US" sz="5700" dirty="0">
                <a:latin typeface="Rockwell Std Light" charset="0"/>
                <a:cs typeface="Rockwell Std Light" charset="0"/>
              </a:rPr>
              <a:t>Associated Logos and Contacts</a:t>
            </a:r>
          </a:p>
          <a:p>
            <a:pPr>
              <a:spcBef>
                <a:spcPct val="20000"/>
              </a:spcBef>
              <a:buFont typeface="Arial" charset="0"/>
              <a:buNone/>
            </a:pPr>
            <a:r>
              <a:rPr lang="en-US" sz="5700" dirty="0">
                <a:latin typeface="Rockwell Std Light" charset="0"/>
                <a:cs typeface="Rockwell Std Light" charset="0"/>
              </a:rPr>
              <a:t>Go Here (Sponsors, Partners, etc.)</a:t>
            </a:r>
          </a:p>
        </p:txBody>
      </p:sp>
      <p:sp>
        <p:nvSpPr>
          <p:cNvPr id="10" name="TextBox 9"/>
          <p:cNvSpPr txBox="1"/>
          <p:nvPr/>
        </p:nvSpPr>
        <p:spPr>
          <a:xfrm>
            <a:off x="34144394" y="30979833"/>
            <a:ext cx="8290443" cy="534002"/>
          </a:xfrm>
          <a:prstGeom prst="rect">
            <a:avLst/>
          </a:prstGeom>
          <a:noFill/>
        </p:spPr>
        <p:txBody>
          <a:bodyPr lIns="86877" tIns="43439" rIns="86877" bIns="43439">
            <a:spAutoFit/>
          </a:bodyPr>
          <a:lstStyle/>
          <a:p>
            <a:pPr algn="r" defTabSz="2085051" fontAlgn="auto">
              <a:spcBef>
                <a:spcPts val="0"/>
              </a:spcBef>
              <a:spcAft>
                <a:spcPts val="0"/>
              </a:spcAft>
              <a:defRPr/>
            </a:pPr>
            <a:r>
              <a:rPr lang="en-US" sz="2900" dirty="0" smtClean="0">
                <a:solidFill>
                  <a:srgbClr val="0F1B3B"/>
                </a:solidFill>
                <a:latin typeface="Arial"/>
                <a:cs typeface="Arial"/>
              </a:rPr>
              <a:t>November 2022 – </a:t>
            </a:r>
            <a:r>
              <a:rPr lang="en-US" sz="2900" dirty="0" smtClean="0">
                <a:solidFill>
                  <a:srgbClr val="0F1B3B"/>
                </a:solidFill>
                <a:latin typeface="Arial"/>
                <a:ea typeface="+mn-ea"/>
                <a:cs typeface="Arial"/>
              </a:rPr>
              <a:t>www.tidc-utc.org</a:t>
            </a:r>
            <a:endParaRPr lang="en-US" sz="2900" dirty="0">
              <a:solidFill>
                <a:srgbClr val="0F1B3B"/>
              </a:solidFill>
              <a:latin typeface="Arial"/>
              <a:ea typeface="+mn-ea"/>
              <a:cs typeface="Arial"/>
            </a:endParaRPr>
          </a:p>
        </p:txBody>
      </p:sp>
      <p:sp>
        <p:nvSpPr>
          <p:cNvPr id="2054" name="TextBox 11"/>
          <p:cNvSpPr txBox="1">
            <a:spLocks noChangeArrowheads="1"/>
          </p:cNvSpPr>
          <p:nvPr/>
        </p:nvSpPr>
        <p:spPr bwMode="auto">
          <a:xfrm>
            <a:off x="1670786" y="8006674"/>
            <a:ext cx="12187183" cy="113523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1</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Rockwell" charset="0"/>
              <a:cs typeface="Rockwell" charset="0"/>
            </a:endParaRPr>
          </a:p>
        </p:txBody>
      </p:sp>
      <p:sp>
        <p:nvSpPr>
          <p:cNvPr id="13" name="Rectangle 12"/>
          <p:cNvSpPr/>
          <p:nvPr/>
        </p:nvSpPr>
        <p:spPr>
          <a:xfrm>
            <a:off x="1726521" y="19359021"/>
            <a:ext cx="12185635" cy="7699917"/>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6" name="Rectangle 13"/>
          <p:cNvSpPr>
            <a:spLocks noChangeArrowheads="1"/>
          </p:cNvSpPr>
          <p:nvPr/>
        </p:nvSpPr>
        <p:spPr bwMode="auto">
          <a:xfrm>
            <a:off x="1670787" y="27156438"/>
            <a:ext cx="11877549"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15" name="Rectangle 14"/>
          <p:cNvSpPr/>
          <p:nvPr/>
        </p:nvSpPr>
        <p:spPr>
          <a:xfrm>
            <a:off x="30022397" y="8048873"/>
            <a:ext cx="12425600" cy="6709966"/>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8" name="Rectangle 15"/>
          <p:cNvSpPr>
            <a:spLocks noChangeArrowheads="1"/>
          </p:cNvSpPr>
          <p:nvPr/>
        </p:nvSpPr>
        <p:spPr bwMode="auto">
          <a:xfrm>
            <a:off x="30052129" y="14856338"/>
            <a:ext cx="14410353"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59" name="Rectangle 16"/>
          <p:cNvSpPr>
            <a:spLocks noChangeArrowheads="1"/>
          </p:cNvSpPr>
          <p:nvPr/>
        </p:nvSpPr>
        <p:spPr bwMode="auto">
          <a:xfrm>
            <a:off x="15059347" y="19894474"/>
            <a:ext cx="14411901"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60" name="TextBox 17"/>
          <p:cNvSpPr txBox="1">
            <a:spLocks noChangeArrowheads="1"/>
          </p:cNvSpPr>
          <p:nvPr/>
        </p:nvSpPr>
        <p:spPr bwMode="auto">
          <a:xfrm>
            <a:off x="30022397" y="15487839"/>
            <a:ext cx="12425600" cy="107675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3</a:t>
            </a:r>
            <a:endParaRPr lang="en-US" sz="3800" b="1" dirty="0">
              <a:solidFill>
                <a:srgbClr val="0F1B3B"/>
              </a:solidFill>
              <a:latin typeface="Arial"/>
              <a:cs typeface="Arial"/>
            </a:endParaRP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endParaRPr lang="en-US" sz="3800" dirty="0" smtClean="0">
              <a:solidFill>
                <a:srgbClr val="0F1B3B"/>
              </a:solidFill>
              <a:latin typeface="Arial"/>
              <a:cs typeface="Arial"/>
            </a:endParaRP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a:t>
            </a:r>
          </a:p>
        </p:txBody>
      </p:sp>
      <p:graphicFrame>
        <p:nvGraphicFramePr>
          <p:cNvPr id="2061" name="Chart 18"/>
          <p:cNvGraphicFramePr>
            <a:graphicFrameLocks/>
          </p:cNvGraphicFramePr>
          <p:nvPr>
            <p:extLst>
              <p:ext uri="{D42A27DB-BD31-4B8C-83A1-F6EECF244321}">
                <p14:modId xmlns:p14="http://schemas.microsoft.com/office/powerpoint/2010/main" val="3845018103"/>
              </p:ext>
            </p:extLst>
          </p:nvPr>
        </p:nvGraphicFramePr>
        <p:xfrm>
          <a:off x="15009806" y="8002307"/>
          <a:ext cx="13724514" cy="11648943"/>
        </p:xfrm>
        <a:graphic>
          <a:graphicData uri="http://schemas.openxmlformats.org/presentationml/2006/ole">
            <mc:AlternateContent xmlns:mc="http://schemas.openxmlformats.org/markup-compatibility/2006">
              <mc:Choice xmlns:v="urn:schemas-microsoft-com:vml" Requires="v">
                <p:oleObj spid="_x0000_s2086" r:id="rId3" imgW="14074501" imgH="12703014" progId="Excel.Chart.8">
                  <p:embed/>
                </p:oleObj>
              </mc:Choice>
              <mc:Fallback>
                <p:oleObj r:id="rId3" imgW="14074501" imgH="12703014" progId="Excel.Chart.8">
                  <p:embed/>
                  <p:pic>
                    <p:nvPicPr>
                      <p:cNvPr id="0" name="Chart 1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9806" y="8002307"/>
                        <a:ext cx="13724514" cy="1164894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062" name="TextBox 19"/>
          <p:cNvSpPr txBox="1">
            <a:spLocks noChangeArrowheads="1"/>
          </p:cNvSpPr>
          <p:nvPr/>
        </p:nvSpPr>
        <p:spPr bwMode="auto">
          <a:xfrm>
            <a:off x="15059347" y="21538509"/>
            <a:ext cx="13625432" cy="90132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2</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260415" y="645370"/>
            <a:ext cx="10058400" cy="3025378"/>
          </a:xfrm>
          <a:prstGeom prst="rect">
            <a:avLst/>
          </a:prstGeom>
        </p:spPr>
      </p:pic>
      <p:sp>
        <p:nvSpPr>
          <p:cNvPr id="16" name="TextBox 17"/>
          <p:cNvSpPr txBox="1">
            <a:spLocks noChangeArrowheads="1"/>
          </p:cNvSpPr>
          <p:nvPr/>
        </p:nvSpPr>
        <p:spPr bwMode="auto">
          <a:xfrm>
            <a:off x="30052129" y="26955376"/>
            <a:ext cx="12425600" cy="35963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sz="3800" b="1" dirty="0">
                <a:solidFill>
                  <a:srgbClr val="0F1B3B"/>
                </a:solidFill>
                <a:latin typeface="Arial"/>
                <a:cs typeface="Arial"/>
              </a:rPr>
              <a:t>Acknowledgements</a:t>
            </a:r>
            <a:r>
              <a:rPr lang="en-US" sz="3800" b="1" dirty="0" smtClean="0">
                <a:solidFill>
                  <a:srgbClr val="0F1B3B"/>
                </a:solidFill>
                <a:latin typeface="Arial"/>
                <a:cs typeface="Arial"/>
              </a:rPr>
              <a:t>: </a:t>
            </a:r>
            <a:r>
              <a:rPr lang="en-US" sz="3800" dirty="0" smtClean="0">
                <a:solidFill>
                  <a:srgbClr val="0F1B3B"/>
                </a:solidFill>
                <a:latin typeface="Arial"/>
                <a:cs typeface="Arial"/>
              </a:rPr>
              <a:t>Funding </a:t>
            </a:r>
            <a:r>
              <a:rPr lang="en-US" sz="3800" dirty="0">
                <a:solidFill>
                  <a:srgbClr val="0F1B3B"/>
                </a:solidFill>
                <a:latin typeface="Arial"/>
                <a:cs typeface="Arial"/>
              </a:rPr>
              <a:t>for this research is provided by the </a:t>
            </a:r>
            <a:r>
              <a:rPr lang="en-US" sz="3800" dirty="0" smtClean="0">
                <a:solidFill>
                  <a:srgbClr val="0F1B3B"/>
                </a:solidFill>
                <a:latin typeface="Arial"/>
                <a:cs typeface="Arial"/>
              </a:rPr>
              <a:t>Transportation Infrastructure </a:t>
            </a:r>
            <a:r>
              <a:rPr lang="en-US" sz="3800" dirty="0">
                <a:solidFill>
                  <a:srgbClr val="0F1B3B"/>
                </a:solidFill>
                <a:latin typeface="Arial"/>
                <a:cs typeface="Arial"/>
              </a:rPr>
              <a:t>Durability Center at the University of Maine </a:t>
            </a:r>
            <a:r>
              <a:rPr lang="en-US" sz="3800" dirty="0" smtClean="0">
                <a:solidFill>
                  <a:srgbClr val="0F1B3B"/>
                </a:solidFill>
                <a:latin typeface="Arial"/>
                <a:cs typeface="Arial"/>
              </a:rPr>
              <a:t>under grant </a:t>
            </a:r>
            <a:r>
              <a:rPr lang="en-US" sz="3800" dirty="0">
                <a:solidFill>
                  <a:srgbClr val="0F1B3B"/>
                </a:solidFill>
                <a:latin typeface="Arial"/>
                <a:cs typeface="Arial"/>
              </a:rPr>
              <a:t>69A3551847101 from the U.S. Department of </a:t>
            </a:r>
            <a:r>
              <a:rPr lang="en-US" sz="3800" dirty="0" smtClean="0">
                <a:solidFill>
                  <a:srgbClr val="0F1B3B"/>
                </a:solidFill>
                <a:latin typeface="Arial"/>
                <a:cs typeface="Arial"/>
              </a:rPr>
              <a:t>Transportation’s University </a:t>
            </a:r>
            <a:r>
              <a:rPr lang="en-US" sz="3800" dirty="0">
                <a:solidFill>
                  <a:srgbClr val="0F1B3B"/>
                </a:solidFill>
                <a:latin typeface="Arial"/>
                <a:cs typeface="Arial"/>
              </a:rPr>
              <a:t>Transportation Centers Program.</a:t>
            </a:r>
            <a:r>
              <a:rPr lang="en-US" sz="3800" dirty="0" smtClean="0">
                <a:solidFill>
                  <a:srgbClr val="0F1B3B"/>
                </a:solidFill>
                <a:latin typeface="Arial"/>
                <a:cs typeface="Arial"/>
              </a:rPr>
              <a:t> [list any other acknowledgements here.]</a:t>
            </a:r>
            <a:endParaRPr lang="en-US" sz="3800" dirty="0">
              <a:solidFill>
                <a:srgbClr val="0F1B3B"/>
              </a:solidFill>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Landscape_IndustrialTes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f169feb-6904-43e8-99c0-9fedfdfa937f">
      <Terms xmlns="http://schemas.microsoft.com/office/infopath/2007/PartnerControls"/>
    </lcf76f155ced4ddcb4097134ff3c332f>
    <TaxCatchAll xmlns="2d158fa6-04c4-4b0b-9211-ddc5f24494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B82531A09F5AC4F8065D5397F5FF8F8" ma:contentTypeVersion="16" ma:contentTypeDescription="Create a new document." ma:contentTypeScope="" ma:versionID="8c700404a2efe9d9c4b12336d97120c3">
  <xsd:schema xmlns:xsd="http://www.w3.org/2001/XMLSchema" xmlns:xs="http://www.w3.org/2001/XMLSchema" xmlns:p="http://schemas.microsoft.com/office/2006/metadata/properties" xmlns:ns2="2d158fa6-04c4-4b0b-9211-ddc5f24494d5" xmlns:ns3="0f169feb-6904-43e8-99c0-9fedfdfa937f" targetNamespace="http://schemas.microsoft.com/office/2006/metadata/properties" ma:root="true" ma:fieldsID="8cef094aa8516c1070feb5837501a490" ns2:_="" ns3:_="">
    <xsd:import namespace="2d158fa6-04c4-4b0b-9211-ddc5f24494d5"/>
    <xsd:import namespace="0f169feb-6904-43e8-99c0-9fedfdfa937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158fa6-04c4-4b0b-9211-ddc5f24494d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e2a64b3-abf6-4975-8dd8-94b4db379b70}" ma:internalName="TaxCatchAll" ma:showField="CatchAllData" ma:web="2d158fa6-04c4-4b0b-9211-ddc5f24494d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169feb-6904-43e8-99c0-9fedfdfa937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a50b8f0-3605-42cf-830e-16465b6cf6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9DBD3C-685C-4092-AD4A-DF83D8F9AB8A}">
  <ds:schemaRefs>
    <ds:schemaRef ds:uri="http://schemas.microsoft.com/sharepoint/v3/contenttype/forms"/>
  </ds:schemaRefs>
</ds:datastoreItem>
</file>

<file path=customXml/itemProps2.xml><?xml version="1.0" encoding="utf-8"?>
<ds:datastoreItem xmlns:ds="http://schemas.openxmlformats.org/officeDocument/2006/customXml" ds:itemID="{FAE388B4-66F3-4105-ABBA-57B73691CB66}">
  <ds:schemaRefs>
    <ds:schemaRef ds:uri="http://purl.org/dc/elements/1.1/"/>
    <ds:schemaRef ds:uri="http://schemas.microsoft.com/office/2006/metadata/properties"/>
    <ds:schemaRef ds:uri="2d158fa6-04c4-4b0b-9211-ddc5f24494d5"/>
    <ds:schemaRef ds:uri="http://schemas.microsoft.com/office/2006/documentManagement/types"/>
    <ds:schemaRef ds:uri="http://schemas.openxmlformats.org/package/2006/metadata/core-properties"/>
    <ds:schemaRef ds:uri="http://purl.org/dc/terms/"/>
    <ds:schemaRef ds:uri="http://purl.org/dc/dcmitype/"/>
    <ds:schemaRef ds:uri="http://schemas.microsoft.com/office/infopath/2007/PartnerControls"/>
    <ds:schemaRef ds:uri="0f169feb-6904-43e8-99c0-9fedfdfa937f"/>
    <ds:schemaRef ds:uri="http://www.w3.org/XML/1998/namespace"/>
  </ds:schemaRefs>
</ds:datastoreItem>
</file>

<file path=customXml/itemProps3.xml><?xml version="1.0" encoding="utf-8"?>
<ds:datastoreItem xmlns:ds="http://schemas.openxmlformats.org/officeDocument/2006/customXml" ds:itemID="{3B4B4FF4-0EDE-4AAD-B795-441134A6E6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158fa6-04c4-4b0b-9211-ddc5f24494d5"/>
    <ds:schemaRef ds:uri="0f169feb-6904-43e8-99c0-9fedfdfa93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PosterTemplateLandscape_IndustrialTesting.pot</Template>
  <TotalTime>157</TotalTime>
  <Words>600</Words>
  <Application>Microsoft Office PowerPoint</Application>
  <PresentationFormat>Custom</PresentationFormat>
  <Paragraphs>24</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Calibri</vt:lpstr>
      <vt:lpstr>Rockwell</vt:lpstr>
      <vt:lpstr>Rockwell Std Light</vt:lpstr>
      <vt:lpstr>PosterTemplateLandscape_IndustrialTesting</vt:lpstr>
      <vt:lpstr>Microsoft Excel Chart</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 Palmer</dc:creator>
  <cp:lastModifiedBy>Amanda Noelle Collamore</cp:lastModifiedBy>
  <cp:revision>29</cp:revision>
  <dcterms:created xsi:type="dcterms:W3CDTF">2013-01-04T18:36:07Z</dcterms:created>
  <dcterms:modified xsi:type="dcterms:W3CDTF">2022-10-03T19:12:45Z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0x0101004B82531A09F5AC4F8065D5397F5FF8F8</vt:lpwstr>
  </property>
  <property fmtid="{D5CDD505-2E9C-101B-9397-08002B2CF9AE}" pid="3" name="Order">
    <vt:r8>1100</vt:r8>
  </property>
  <property fmtid="{D5CDD505-2E9C-101B-9397-08002B2CF9AE}" pid="4" name="MediaServiceImageTags">
    <vt:lpwstr/>
  </property>
</Properties>
</file>