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D7245-3BD6-A44A-BDAC-82EDECC75734}" v="9" dt="2021-11-05T13:14:53.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4"/>
    <p:restoredTop sz="94694"/>
  </p:normalViewPr>
  <p:slideViewPr>
    <p:cSldViewPr snapToGrid="0" snapToObjects="1">
      <p:cViewPr>
        <p:scale>
          <a:sx n="30" d="100"/>
          <a:sy n="30" d="100"/>
        </p:scale>
        <p:origin x="3264" y="528"/>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van der Heijden" userId="27098715-7937-4686-9003-24e6756b0878" providerId="ADAL" clId="{DF1D7245-3BD6-A44A-BDAC-82EDECC75734}"/>
    <pc:docChg chg="undo custSel modSld">
      <pc:chgData name="Ryan van der Heijden" userId="27098715-7937-4686-9003-24e6756b0878" providerId="ADAL" clId="{DF1D7245-3BD6-A44A-BDAC-82EDECC75734}" dt="2021-11-05T13:15:42.934" v="3408" actId="1076"/>
      <pc:docMkLst>
        <pc:docMk/>
      </pc:docMkLst>
      <pc:sldChg chg="addSp delSp modSp mod">
        <pc:chgData name="Ryan van der Heijden" userId="27098715-7937-4686-9003-24e6756b0878" providerId="ADAL" clId="{DF1D7245-3BD6-A44A-BDAC-82EDECC75734}" dt="2021-11-05T13:15:42.934" v="3408" actId="1076"/>
        <pc:sldMkLst>
          <pc:docMk/>
          <pc:sldMk cId="0" sldId="256"/>
        </pc:sldMkLst>
        <pc:spChg chg="add del mod">
          <ac:chgData name="Ryan van der Heijden" userId="27098715-7937-4686-9003-24e6756b0878" providerId="ADAL" clId="{DF1D7245-3BD6-A44A-BDAC-82EDECC75734}" dt="2021-11-03T14:13:42.113" v="2301" actId="478"/>
          <ac:spMkLst>
            <pc:docMk/>
            <pc:sldMk cId="0" sldId="256"/>
            <ac:spMk id="8" creationId="{834B1778-EA90-8844-9BF1-16E23E67EA22}"/>
          </ac:spMkLst>
        </pc:spChg>
        <pc:spChg chg="mod">
          <ac:chgData name="Ryan van der Heijden" userId="27098715-7937-4686-9003-24e6756b0878" providerId="ADAL" clId="{DF1D7245-3BD6-A44A-BDAC-82EDECC75734}" dt="2021-11-05T12:58:12.713" v="3175" actId="1076"/>
          <ac:spMkLst>
            <pc:docMk/>
            <pc:sldMk cId="0" sldId="256"/>
            <ac:spMk id="10" creationId="{00000000-0000-0000-0000-000000000000}"/>
          </ac:spMkLst>
        </pc:spChg>
        <pc:spChg chg="del">
          <ac:chgData name="Ryan van der Heijden" userId="27098715-7937-4686-9003-24e6756b0878" providerId="ADAL" clId="{DF1D7245-3BD6-A44A-BDAC-82EDECC75734}" dt="2021-11-03T14:19:29.315" v="2558" actId="478"/>
          <ac:spMkLst>
            <pc:docMk/>
            <pc:sldMk cId="0" sldId="256"/>
            <ac:spMk id="13" creationId="{00000000-0000-0000-0000-000000000000}"/>
          </ac:spMkLst>
        </pc:spChg>
        <pc:spChg chg="add mod">
          <ac:chgData name="Ryan van der Heijden" userId="27098715-7937-4686-9003-24e6756b0878" providerId="ADAL" clId="{DF1D7245-3BD6-A44A-BDAC-82EDECC75734}" dt="2021-11-05T13:15:42.934" v="3408" actId="1076"/>
          <ac:spMkLst>
            <pc:docMk/>
            <pc:sldMk cId="0" sldId="256"/>
            <ac:spMk id="13" creationId="{439747FF-B5BF-694E-BA1E-232BCEE3CD45}"/>
          </ac:spMkLst>
        </pc:spChg>
        <pc:spChg chg="del">
          <ac:chgData name="Ryan van der Heijden" userId="27098715-7937-4686-9003-24e6756b0878" providerId="ADAL" clId="{DF1D7245-3BD6-A44A-BDAC-82EDECC75734}" dt="2021-11-03T13:57:45.931" v="1331" actId="478"/>
          <ac:spMkLst>
            <pc:docMk/>
            <pc:sldMk cId="0" sldId="256"/>
            <ac:spMk id="15" creationId="{00000000-0000-0000-0000-000000000000}"/>
          </ac:spMkLst>
        </pc:spChg>
        <pc:spChg chg="add mod">
          <ac:chgData name="Ryan van der Heijden" userId="27098715-7937-4686-9003-24e6756b0878" providerId="ADAL" clId="{DF1D7245-3BD6-A44A-BDAC-82EDECC75734}" dt="2021-11-03T14:26:09.262" v="3112" actId="207"/>
          <ac:spMkLst>
            <pc:docMk/>
            <pc:sldMk cId="0" sldId="256"/>
            <ac:spMk id="22" creationId="{202E053F-AD7B-8845-938E-5CA0957112B3}"/>
          </ac:spMkLst>
        </pc:spChg>
        <pc:spChg chg="add mod">
          <ac:chgData name="Ryan van der Heijden" userId="27098715-7937-4686-9003-24e6756b0878" providerId="ADAL" clId="{DF1D7245-3BD6-A44A-BDAC-82EDECC75734}" dt="2021-11-03T14:26:12.409" v="3113" actId="207"/>
          <ac:spMkLst>
            <pc:docMk/>
            <pc:sldMk cId="0" sldId="256"/>
            <ac:spMk id="23" creationId="{F5FD2CBC-6A37-9749-8D99-1B16FB57B711}"/>
          </ac:spMkLst>
        </pc:spChg>
        <pc:spChg chg="add mod">
          <ac:chgData name="Ryan van der Heijden" userId="27098715-7937-4686-9003-24e6756b0878" providerId="ADAL" clId="{DF1D7245-3BD6-A44A-BDAC-82EDECC75734}" dt="2021-11-05T13:06:13.386" v="3196" actId="20577"/>
          <ac:spMkLst>
            <pc:docMk/>
            <pc:sldMk cId="0" sldId="256"/>
            <ac:spMk id="24" creationId="{FF42315F-B610-0F48-BF5E-BC54B5543795}"/>
          </ac:spMkLst>
        </pc:spChg>
        <pc:spChg chg="add mod">
          <ac:chgData name="Ryan van der Heijden" userId="27098715-7937-4686-9003-24e6756b0878" providerId="ADAL" clId="{DF1D7245-3BD6-A44A-BDAC-82EDECC75734}" dt="2021-11-05T13:10:44.681" v="3370" actId="6549"/>
          <ac:spMkLst>
            <pc:docMk/>
            <pc:sldMk cId="0" sldId="256"/>
            <ac:spMk id="27" creationId="{2686AE81-CC5A-D446-B50A-A32EBE24B91D}"/>
          </ac:spMkLst>
        </pc:spChg>
        <pc:spChg chg="add mod">
          <ac:chgData name="Ryan van der Heijden" userId="27098715-7937-4686-9003-24e6756b0878" providerId="ADAL" clId="{DF1D7245-3BD6-A44A-BDAC-82EDECC75734}" dt="2021-11-05T13:07:17.214" v="3217" actId="1076"/>
          <ac:spMkLst>
            <pc:docMk/>
            <pc:sldMk cId="0" sldId="256"/>
            <ac:spMk id="34" creationId="{BE35A8B9-0D2C-D44A-82B4-CBCD99E9D3B8}"/>
          </ac:spMkLst>
        </pc:spChg>
        <pc:spChg chg="mod">
          <ac:chgData name="Ryan van der Heijden" userId="27098715-7937-4686-9003-24e6756b0878" providerId="ADAL" clId="{DF1D7245-3BD6-A44A-BDAC-82EDECC75734}" dt="2021-11-03T13:36:17.793" v="638" actId="20577"/>
          <ac:spMkLst>
            <pc:docMk/>
            <pc:sldMk cId="0" sldId="256"/>
            <ac:spMk id="2049" creationId="{00000000-0000-0000-0000-000000000000}"/>
          </ac:spMkLst>
        </pc:spChg>
        <pc:spChg chg="mod">
          <ac:chgData name="Ryan van der Heijden" userId="27098715-7937-4686-9003-24e6756b0878" providerId="ADAL" clId="{DF1D7245-3BD6-A44A-BDAC-82EDECC75734}" dt="2021-11-03T12:59:47.993" v="105" actId="20577"/>
          <ac:spMkLst>
            <pc:docMk/>
            <pc:sldMk cId="0" sldId="256"/>
            <ac:spMk id="2050" creationId="{00000000-0000-0000-0000-000000000000}"/>
          </ac:spMkLst>
        </pc:spChg>
        <pc:spChg chg="mod">
          <ac:chgData name="Ryan van der Heijden" userId="27098715-7937-4686-9003-24e6756b0878" providerId="ADAL" clId="{DF1D7245-3BD6-A44A-BDAC-82EDECC75734}" dt="2021-11-05T13:07:11.690" v="3215" actId="1076"/>
          <ac:spMkLst>
            <pc:docMk/>
            <pc:sldMk cId="0" sldId="256"/>
            <ac:spMk id="2054" creationId="{00000000-0000-0000-0000-000000000000}"/>
          </ac:spMkLst>
        </pc:spChg>
        <pc:spChg chg="del">
          <ac:chgData name="Ryan van der Heijden" userId="27098715-7937-4686-9003-24e6756b0878" providerId="ADAL" clId="{DF1D7245-3BD6-A44A-BDAC-82EDECC75734}" dt="2021-11-03T14:20:45.781" v="2815" actId="478"/>
          <ac:spMkLst>
            <pc:docMk/>
            <pc:sldMk cId="0" sldId="256"/>
            <ac:spMk id="2056" creationId="{00000000-0000-0000-0000-000000000000}"/>
          </ac:spMkLst>
        </pc:spChg>
        <pc:spChg chg="mod">
          <ac:chgData name="Ryan van der Heijden" userId="27098715-7937-4686-9003-24e6756b0878" providerId="ADAL" clId="{DF1D7245-3BD6-A44A-BDAC-82EDECC75734}" dt="2021-11-05T12:57:22.822" v="3166" actId="1076"/>
          <ac:spMkLst>
            <pc:docMk/>
            <pc:sldMk cId="0" sldId="256"/>
            <ac:spMk id="2058" creationId="{00000000-0000-0000-0000-000000000000}"/>
          </ac:spMkLst>
        </pc:spChg>
        <pc:spChg chg="mod">
          <ac:chgData name="Ryan van der Heijden" userId="27098715-7937-4686-9003-24e6756b0878" providerId="ADAL" clId="{DF1D7245-3BD6-A44A-BDAC-82EDECC75734}" dt="2021-11-03T14:07:39.451" v="1766" actId="1076"/>
          <ac:spMkLst>
            <pc:docMk/>
            <pc:sldMk cId="0" sldId="256"/>
            <ac:spMk id="2059" creationId="{00000000-0000-0000-0000-000000000000}"/>
          </ac:spMkLst>
        </pc:spChg>
        <pc:spChg chg="mod">
          <ac:chgData name="Ryan van der Heijden" userId="27098715-7937-4686-9003-24e6756b0878" providerId="ADAL" clId="{DF1D7245-3BD6-A44A-BDAC-82EDECC75734}" dt="2021-11-05T13:14:22.626" v="3371" actId="14100"/>
          <ac:spMkLst>
            <pc:docMk/>
            <pc:sldMk cId="0" sldId="256"/>
            <ac:spMk id="2060" creationId="{00000000-0000-0000-0000-000000000000}"/>
          </ac:spMkLst>
        </pc:spChg>
        <pc:spChg chg="mod">
          <ac:chgData name="Ryan van der Heijden" userId="27098715-7937-4686-9003-24e6756b0878" providerId="ADAL" clId="{DF1D7245-3BD6-A44A-BDAC-82EDECC75734}" dt="2021-11-03T14:25:20.873" v="3108" actId="20577"/>
          <ac:spMkLst>
            <pc:docMk/>
            <pc:sldMk cId="0" sldId="256"/>
            <ac:spMk id="2062" creationId="{00000000-0000-0000-0000-000000000000}"/>
          </ac:spMkLst>
        </pc:spChg>
        <pc:graphicFrameChg chg="del">
          <ac:chgData name="Ryan van der Heijden" userId="27098715-7937-4686-9003-24e6756b0878" providerId="ADAL" clId="{DF1D7245-3BD6-A44A-BDAC-82EDECC75734}" dt="2021-11-03T13:42:52.838" v="1170" actId="478"/>
          <ac:graphicFrameMkLst>
            <pc:docMk/>
            <pc:sldMk cId="0" sldId="256"/>
            <ac:graphicFrameMk id="2061" creationId="{00000000-0000-0000-0000-000000000000}"/>
          </ac:graphicFrameMkLst>
        </pc:graphicFrameChg>
        <pc:picChg chg="add del mod">
          <ac:chgData name="Ryan van der Heijden" userId="27098715-7937-4686-9003-24e6756b0878" providerId="ADAL" clId="{DF1D7245-3BD6-A44A-BDAC-82EDECC75734}" dt="2021-11-03T13:58:15.484" v="1332" actId="478"/>
          <ac:picMkLst>
            <pc:docMk/>
            <pc:sldMk cId="0" sldId="256"/>
            <ac:picMk id="2" creationId="{7C444E83-8CA2-9645-9652-233ADB8CABA1}"/>
          </ac:picMkLst>
        </pc:picChg>
        <pc:picChg chg="add mod">
          <ac:chgData name="Ryan van der Heijden" userId="27098715-7937-4686-9003-24e6756b0878" providerId="ADAL" clId="{DF1D7245-3BD6-A44A-BDAC-82EDECC75734}" dt="2021-11-03T14:07:39.451" v="1766" actId="1076"/>
          <ac:picMkLst>
            <pc:docMk/>
            <pc:sldMk cId="0" sldId="256"/>
            <ac:picMk id="3" creationId="{CC0D982C-89A6-1344-A776-A3F5C063641A}"/>
          </ac:picMkLst>
        </pc:picChg>
        <pc:picChg chg="add mod">
          <ac:chgData name="Ryan van der Heijden" userId="27098715-7937-4686-9003-24e6756b0878" providerId="ADAL" clId="{DF1D7245-3BD6-A44A-BDAC-82EDECC75734}" dt="2021-11-05T12:55:41.713" v="3138" actId="14100"/>
          <ac:picMkLst>
            <pc:docMk/>
            <pc:sldMk cId="0" sldId="256"/>
            <ac:picMk id="4" creationId="{3DBCDB7E-CF69-6D4F-9069-BE9D97122D09}"/>
          </ac:picMkLst>
        </pc:picChg>
        <pc:picChg chg="add del mod">
          <ac:chgData name="Ryan van der Heijden" userId="27098715-7937-4686-9003-24e6756b0878" providerId="ADAL" clId="{DF1D7245-3BD6-A44A-BDAC-82EDECC75734}" dt="2021-11-03T14:03:47.045" v="1452" actId="478"/>
          <ac:picMkLst>
            <pc:docMk/>
            <pc:sldMk cId="0" sldId="256"/>
            <ac:picMk id="4" creationId="{A1EC992F-E8DB-F34C-BC6C-F4A4BC3628FB}"/>
          </ac:picMkLst>
        </pc:picChg>
        <pc:picChg chg="add del mod">
          <ac:chgData name="Ryan van der Heijden" userId="27098715-7937-4686-9003-24e6756b0878" providerId="ADAL" clId="{DF1D7245-3BD6-A44A-BDAC-82EDECC75734}" dt="2021-11-05T12:58:44.377" v="3176" actId="478"/>
          <ac:picMkLst>
            <pc:docMk/>
            <pc:sldMk cId="0" sldId="256"/>
            <ac:picMk id="5" creationId="{7D8C8021-DBFA-9348-8022-41B74865A7A5}"/>
          </ac:picMkLst>
        </pc:picChg>
        <pc:picChg chg="add mod">
          <ac:chgData name="Ryan van der Heijden" userId="27098715-7937-4686-9003-24e6756b0878" providerId="ADAL" clId="{DF1D7245-3BD6-A44A-BDAC-82EDECC75734}" dt="2021-11-03T14:15:30.784" v="2451" actId="1076"/>
          <ac:picMkLst>
            <pc:docMk/>
            <pc:sldMk cId="0" sldId="256"/>
            <ac:picMk id="7" creationId="{58264311-1B40-CF4D-B52F-44BE00260C3B}"/>
          </ac:picMkLst>
        </pc:picChg>
        <pc:picChg chg="add mod">
          <ac:chgData name="Ryan van der Heijden" userId="27098715-7937-4686-9003-24e6756b0878" providerId="ADAL" clId="{DF1D7245-3BD6-A44A-BDAC-82EDECC75734}" dt="2021-11-05T12:54:33.283" v="3135" actId="14100"/>
          <ac:picMkLst>
            <pc:docMk/>
            <pc:sldMk cId="0" sldId="256"/>
            <ac:picMk id="8" creationId="{3A0E444A-155A-AA44-A941-ED23DD876F59}"/>
          </ac:picMkLst>
        </pc:picChg>
        <pc:picChg chg="add del mod modCrop">
          <ac:chgData name="Ryan van der Heijden" userId="27098715-7937-4686-9003-24e6756b0878" providerId="ADAL" clId="{DF1D7245-3BD6-A44A-BDAC-82EDECC75734}" dt="2021-11-05T12:54:23.709" v="3131" actId="14100"/>
          <ac:picMkLst>
            <pc:docMk/>
            <pc:sldMk cId="0" sldId="256"/>
            <ac:picMk id="9" creationId="{6501B07B-EB9A-4F09-83AF-6EEA85F4E40D}"/>
          </ac:picMkLst>
        </pc:picChg>
        <pc:picChg chg="add mod">
          <ac:chgData name="Ryan van der Heijden" userId="27098715-7937-4686-9003-24e6756b0878" providerId="ADAL" clId="{DF1D7245-3BD6-A44A-BDAC-82EDECC75734}" dt="2021-11-05T13:15:40.329" v="3407" actId="1076"/>
          <ac:picMkLst>
            <pc:docMk/>
            <pc:sldMk cId="0" sldId="256"/>
            <ac:picMk id="11" creationId="{44ED9C3D-6D3D-F342-A64D-E62C704E9C6E}"/>
          </ac:picMkLst>
        </pc:picChg>
        <pc:picChg chg="add mod modCrop">
          <ac:chgData name="Ryan van der Heijden" userId="27098715-7937-4686-9003-24e6756b0878" providerId="ADAL" clId="{DF1D7245-3BD6-A44A-BDAC-82EDECC75734}" dt="2021-11-05T13:07:13.535" v="3216" actId="1076"/>
          <ac:picMkLst>
            <pc:docMk/>
            <pc:sldMk cId="0" sldId="256"/>
            <ac:picMk id="21" creationId="{B14EA44A-2ADE-C642-A55A-218BE0388DF1}"/>
          </ac:picMkLst>
        </pc:picChg>
        <pc:cxnChg chg="add mod">
          <ac:chgData name="Ryan van der Heijden" userId="27098715-7937-4686-9003-24e6756b0878" providerId="ADAL" clId="{DF1D7245-3BD6-A44A-BDAC-82EDECC75734}" dt="2021-11-03T14:17:31.733" v="2513" actId="14100"/>
          <ac:cxnSpMkLst>
            <pc:docMk/>
            <pc:sldMk cId="0" sldId="256"/>
            <ac:cxnSpMk id="12" creationId="{CA1E2E4C-3FCB-3A48-A95E-C339058F36B2}"/>
          </ac:cxnSpMkLst>
        </pc:cxnChg>
        <pc:cxnChg chg="add mod">
          <ac:chgData name="Ryan van der Heijden" userId="27098715-7937-4686-9003-24e6756b0878" providerId="ADAL" clId="{DF1D7245-3BD6-A44A-BDAC-82EDECC75734}" dt="2021-11-03T14:17:06.793" v="2504" actId="14100"/>
          <ac:cxnSpMkLst>
            <pc:docMk/>
            <pc:sldMk cId="0" sldId="256"/>
            <ac:cxnSpMk id="26" creationId="{414E2905-716F-774B-806A-0D16D4071F7A}"/>
          </ac:cxnSpMkLst>
        </pc:cxnChg>
      </pc:sldChg>
    </pc:docChg>
  </pc:docChgLst>
  <pc:docChgLst>
    <pc:chgData name="Ryan van der Heijden" userId="27098715-7937-4686-9003-24e6756b0878" providerId="ADAL" clId="{2D709B64-AA4D-4EB3-906E-4385C34A1F90}"/>
    <pc:docChg chg="undo custSel modSld">
      <pc:chgData name="Ryan van der Heijden" userId="27098715-7937-4686-9003-24e6756b0878" providerId="ADAL" clId="{2D709B64-AA4D-4EB3-906E-4385C34A1F90}" dt="2021-11-04T18:38:53.800" v="373" actId="6549"/>
      <pc:docMkLst>
        <pc:docMk/>
      </pc:docMkLst>
      <pc:sldChg chg="addSp delSp modSp mod">
        <pc:chgData name="Ryan van der Heijden" userId="27098715-7937-4686-9003-24e6756b0878" providerId="ADAL" clId="{2D709B64-AA4D-4EB3-906E-4385C34A1F90}" dt="2021-11-04T18:38:53.800" v="373" actId="6549"/>
        <pc:sldMkLst>
          <pc:docMk/>
          <pc:sldMk cId="0" sldId="256"/>
        </pc:sldMkLst>
        <pc:spChg chg="add del mod">
          <ac:chgData name="Ryan van der Heijden" userId="27098715-7937-4686-9003-24e6756b0878" providerId="ADAL" clId="{2D709B64-AA4D-4EB3-906E-4385C34A1F90}" dt="2021-10-29T12:57:40.733" v="63" actId="478"/>
          <ac:spMkLst>
            <pc:docMk/>
            <pc:sldMk cId="0" sldId="256"/>
            <ac:spMk id="3" creationId="{747DE391-AE11-4D34-803A-DAC6B287EA0D}"/>
          </ac:spMkLst>
        </pc:spChg>
        <pc:spChg chg="mod">
          <ac:chgData name="Ryan van der Heijden" userId="27098715-7937-4686-9003-24e6756b0878" providerId="ADAL" clId="{2D709B64-AA4D-4EB3-906E-4385C34A1F90}" dt="2021-10-29T12:57:24.745" v="54" actId="20577"/>
          <ac:spMkLst>
            <pc:docMk/>
            <pc:sldMk cId="0" sldId="256"/>
            <ac:spMk id="2049" creationId="{00000000-0000-0000-0000-000000000000}"/>
          </ac:spMkLst>
        </pc:spChg>
        <pc:spChg chg="add del mod">
          <ac:chgData name="Ryan van der Heijden" userId="27098715-7937-4686-9003-24e6756b0878" providerId="ADAL" clId="{2D709B64-AA4D-4EB3-906E-4385C34A1F90}" dt="2021-10-29T12:59:10.407" v="104" actId="14100"/>
          <ac:spMkLst>
            <pc:docMk/>
            <pc:sldMk cId="0" sldId="256"/>
            <ac:spMk id="2050" creationId="{00000000-0000-0000-0000-000000000000}"/>
          </ac:spMkLst>
        </pc:spChg>
        <pc:spChg chg="del">
          <ac:chgData name="Ryan van der Heijden" userId="27098715-7937-4686-9003-24e6756b0878" providerId="ADAL" clId="{2D709B64-AA4D-4EB3-906E-4385C34A1F90}" dt="2021-10-29T12:59:19.001" v="105" actId="478"/>
          <ac:spMkLst>
            <pc:docMk/>
            <pc:sldMk cId="0" sldId="256"/>
            <ac:spMk id="2051" creationId="{00000000-0000-0000-0000-000000000000}"/>
          </ac:spMkLst>
        </pc:spChg>
        <pc:spChg chg="mod">
          <ac:chgData name="Ryan van der Heijden" userId="27098715-7937-4686-9003-24e6756b0878" providerId="ADAL" clId="{2D709B64-AA4D-4EB3-906E-4385C34A1F90}" dt="2021-10-29T13:03:01.940" v="188" actId="20577"/>
          <ac:spMkLst>
            <pc:docMk/>
            <pc:sldMk cId="0" sldId="256"/>
            <ac:spMk id="2054" creationId="{00000000-0000-0000-0000-000000000000}"/>
          </ac:spMkLst>
        </pc:spChg>
        <pc:spChg chg="mod">
          <ac:chgData name="Ryan van der Heijden" userId="27098715-7937-4686-9003-24e6756b0878" providerId="ADAL" clId="{2D709B64-AA4D-4EB3-906E-4385C34A1F90}" dt="2021-11-04T18:36:59.385" v="342" actId="6549"/>
          <ac:spMkLst>
            <pc:docMk/>
            <pc:sldMk cId="0" sldId="256"/>
            <ac:spMk id="2058" creationId="{00000000-0000-0000-0000-000000000000}"/>
          </ac:spMkLst>
        </pc:spChg>
        <pc:spChg chg="mod">
          <ac:chgData name="Ryan van der Heijden" userId="27098715-7937-4686-9003-24e6756b0878" providerId="ADAL" clId="{2D709B64-AA4D-4EB3-906E-4385C34A1F90}" dt="2021-11-04T18:35:27.813" v="305" actId="14100"/>
          <ac:spMkLst>
            <pc:docMk/>
            <pc:sldMk cId="0" sldId="256"/>
            <ac:spMk id="2059" creationId="{00000000-0000-0000-0000-000000000000}"/>
          </ac:spMkLst>
        </pc:spChg>
        <pc:spChg chg="mod">
          <ac:chgData name="Ryan van der Heijden" userId="27098715-7937-4686-9003-24e6756b0878" providerId="ADAL" clId="{2D709B64-AA4D-4EB3-906E-4385C34A1F90}" dt="2021-11-04T18:38:53.800" v="373" actId="6549"/>
          <ac:spMkLst>
            <pc:docMk/>
            <pc:sldMk cId="0" sldId="256"/>
            <ac:spMk id="2060" creationId="{00000000-0000-0000-0000-000000000000}"/>
          </ac:spMkLst>
        </pc:spChg>
        <pc:spChg chg="mod">
          <ac:chgData name="Ryan van der Heijden" userId="27098715-7937-4686-9003-24e6756b0878" providerId="ADAL" clId="{2D709B64-AA4D-4EB3-906E-4385C34A1F90}" dt="2021-11-04T18:36:22.002" v="333" actId="20577"/>
          <ac:spMkLst>
            <pc:docMk/>
            <pc:sldMk cId="0" sldId="256"/>
            <ac:spMk id="2062" creationId="{00000000-0000-0000-0000-000000000000}"/>
          </ac:spMkLst>
        </pc:spChg>
        <pc:picChg chg="add del mod">
          <ac:chgData name="Ryan van der Heijden" userId="27098715-7937-4686-9003-24e6756b0878" providerId="ADAL" clId="{2D709B64-AA4D-4EB3-906E-4385C34A1F90}" dt="2021-10-29T12:59:42.818" v="107" actId="478"/>
          <ac:picMkLst>
            <pc:docMk/>
            <pc:sldMk cId="0" sldId="256"/>
            <ac:picMk id="5" creationId="{C0A463C3-1031-4687-AF64-A37C34632298}"/>
          </ac:picMkLst>
        </pc:picChg>
        <pc:picChg chg="add del mod">
          <ac:chgData name="Ryan van der Heijden" userId="27098715-7937-4686-9003-24e6756b0878" providerId="ADAL" clId="{2D709B64-AA4D-4EB3-906E-4385C34A1F90}" dt="2021-10-29T13:00:03.663" v="109" actId="478"/>
          <ac:picMkLst>
            <pc:docMk/>
            <pc:sldMk cId="0" sldId="256"/>
            <ac:picMk id="7" creationId="{B8289297-677B-4144-8CD7-78580ED499BB}"/>
          </ac:picMkLst>
        </pc:picChg>
        <pc:picChg chg="add mod modCrop">
          <ac:chgData name="Ryan van der Heijden" userId="27098715-7937-4686-9003-24e6756b0878" providerId="ADAL" clId="{2D709B64-AA4D-4EB3-906E-4385C34A1F90}" dt="2021-10-29T13:02:27.254" v="137" actId="1035"/>
          <ac:picMkLst>
            <pc:docMk/>
            <pc:sldMk cId="0" sldId="256"/>
            <ac:picMk id="9" creationId="{6501B07B-EB9A-4F09-83AF-6EEA85F4E4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11/5/21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1726520" y="3569462"/>
            <a:ext cx="36563096"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0500" i="1" dirty="0">
                <a:solidFill>
                  <a:schemeClr val="bg1"/>
                </a:solidFill>
                <a:latin typeface="Arial"/>
                <a:cs typeface="Arial"/>
              </a:rPr>
              <a:t>Non-Traditional Stabilizers for Road Base Materials</a:t>
            </a:r>
          </a:p>
        </p:txBody>
      </p:sp>
      <p:sp>
        <p:nvSpPr>
          <p:cNvPr id="2050" name="Subtitle 2"/>
          <p:cNvSpPr>
            <a:spLocks noGrp="1"/>
          </p:cNvSpPr>
          <p:nvPr>
            <p:ph type="subTitle" idx="1"/>
          </p:nvPr>
        </p:nvSpPr>
        <p:spPr bwMode="auto">
          <a:xfrm>
            <a:off x="1670786" y="5567743"/>
            <a:ext cx="41721650" cy="13710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4800" dirty="0">
                <a:solidFill>
                  <a:schemeClr val="bg1"/>
                </a:solidFill>
                <a:latin typeface="Arial"/>
                <a:cs typeface="Arial"/>
              </a:rPr>
              <a:t>Ryan van der Heijden, Department of Civil and Environmental Engineering, University of Vermont   |   Advisors: Dr. Ghazanfari and Dr. Dewoolkar</a:t>
            </a:r>
          </a:p>
        </p:txBody>
      </p:sp>
      <p:sp>
        <p:nvSpPr>
          <p:cNvPr id="2054" name="TextBox 11"/>
          <p:cNvSpPr txBox="1">
            <a:spLocks noChangeArrowheads="1"/>
          </p:cNvSpPr>
          <p:nvPr/>
        </p:nvSpPr>
        <p:spPr bwMode="auto">
          <a:xfrm>
            <a:off x="1670786" y="7472672"/>
            <a:ext cx="12187183" cy="1150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Why Biopolymers?</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Cement has traditionally been used to stabilize road base materials, but its production is environmentally costly—about 1 ton of CO</a:t>
            </a:r>
            <a:r>
              <a:rPr lang="en-US" sz="3800" baseline="-25000" dirty="0">
                <a:solidFill>
                  <a:srgbClr val="0F1B3B"/>
                </a:solidFill>
                <a:latin typeface="Arial"/>
                <a:cs typeface="Arial"/>
              </a:rPr>
              <a:t>2</a:t>
            </a:r>
            <a:r>
              <a:rPr lang="en-US" sz="3800" dirty="0">
                <a:solidFill>
                  <a:srgbClr val="0F1B3B"/>
                </a:solidFill>
                <a:latin typeface="Arial"/>
                <a:cs typeface="Arial"/>
              </a:rPr>
              <a:t> is produced for 1 ton of cement. Biopolymers may offer an alternative to cement for stabilizing roadway subbase. Many biopolymers are a “waste” byproduct of an existing manufacturing process or consume CO</a:t>
            </a:r>
            <a:r>
              <a:rPr lang="en-US" sz="3800" baseline="-25000" dirty="0">
                <a:solidFill>
                  <a:srgbClr val="0F1B3B"/>
                </a:solidFill>
                <a:latin typeface="Arial"/>
                <a:cs typeface="Arial"/>
              </a:rPr>
              <a:t>2</a:t>
            </a:r>
            <a:r>
              <a:rPr lang="en-US" sz="3800" dirty="0">
                <a:solidFill>
                  <a:srgbClr val="0F1B3B"/>
                </a:solidFill>
                <a:latin typeface="Arial"/>
                <a:cs typeface="Arial"/>
              </a:rPr>
              <a:t> in their production.</a:t>
            </a:r>
            <a:r>
              <a:rPr lang="en-US" sz="3800" baseline="30000" dirty="0">
                <a:solidFill>
                  <a:srgbClr val="0F1B3B"/>
                </a:solidFill>
                <a:latin typeface="Arial"/>
                <a:cs typeface="Arial"/>
              </a:rPr>
              <a:t>[1]</a:t>
            </a:r>
          </a:p>
          <a:p>
            <a:pPr algn="just"/>
            <a:endParaRPr lang="en-US" sz="3800" dirty="0">
              <a:solidFill>
                <a:srgbClr val="0F1B3B"/>
              </a:solidFill>
              <a:latin typeface="Arial"/>
              <a:cs typeface="Arial"/>
            </a:endParaRPr>
          </a:p>
          <a:p>
            <a:pPr algn="just"/>
            <a:r>
              <a:rPr lang="en-US" b="1" dirty="0">
                <a:solidFill>
                  <a:srgbClr val="0F1B3B"/>
                </a:solidFill>
                <a:latin typeface="Arial"/>
                <a:cs typeface="Arial"/>
              </a:rPr>
              <a:t>Background</a:t>
            </a:r>
          </a:p>
          <a:p>
            <a:pPr algn="just"/>
            <a:r>
              <a:rPr lang="en-US" sz="3800" dirty="0">
                <a:solidFill>
                  <a:srgbClr val="0F1B3B"/>
                </a:solidFill>
                <a:latin typeface="Arial"/>
                <a:cs typeface="Arial"/>
              </a:rPr>
              <a:t>Several biopolymers were initially investigated, but Xanthan Gum (XG) has been found to be the most promising. XG has been shown to be stable under a wide temperature and pH range, and under high-salt environments. XG is also FDA approved for human consumption and is biodegradable.</a:t>
            </a:r>
            <a:r>
              <a:rPr lang="en-US" sz="3800" baseline="30000" dirty="0">
                <a:solidFill>
                  <a:srgbClr val="0F1B3B"/>
                </a:solidFill>
                <a:latin typeface="Arial"/>
                <a:cs typeface="Arial"/>
              </a:rPr>
              <a:t>[2]</a:t>
            </a:r>
          </a:p>
        </p:txBody>
      </p:sp>
      <p:sp>
        <p:nvSpPr>
          <p:cNvPr id="2058" name="Rectangle 15"/>
          <p:cNvSpPr>
            <a:spLocks noChangeArrowheads="1"/>
          </p:cNvSpPr>
          <p:nvPr/>
        </p:nvSpPr>
        <p:spPr bwMode="auto">
          <a:xfrm>
            <a:off x="30687264" y="18566032"/>
            <a:ext cx="11747574" cy="142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SEM image of XG with glass beads. Image suggests glass beads are coated in the dried XG gel, with “connection bridges” clearly visible between beads.</a:t>
            </a:r>
          </a:p>
        </p:txBody>
      </p:sp>
      <p:sp>
        <p:nvSpPr>
          <p:cNvPr id="2059" name="Rectangle 16"/>
          <p:cNvSpPr>
            <a:spLocks noChangeArrowheads="1"/>
          </p:cNvSpPr>
          <p:nvPr/>
        </p:nvSpPr>
        <p:spPr bwMode="auto">
          <a:xfrm>
            <a:off x="14348438" y="21706718"/>
            <a:ext cx="14472581"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Bulk density and unconfined compressive strength (UCS) of various XG concentrations.</a:t>
            </a:r>
          </a:p>
        </p:txBody>
      </p:sp>
      <p:sp>
        <p:nvSpPr>
          <p:cNvPr id="2060" name="TextBox 17"/>
          <p:cNvSpPr txBox="1">
            <a:spLocks noChangeArrowheads="1"/>
          </p:cNvSpPr>
          <p:nvPr/>
        </p:nvSpPr>
        <p:spPr bwMode="auto">
          <a:xfrm>
            <a:off x="30022397" y="20069450"/>
            <a:ext cx="13271202" cy="4919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Conclusion and Future</a:t>
            </a:r>
            <a:endParaRPr lang="en-US" sz="3800" b="1" dirty="0">
              <a:solidFill>
                <a:srgbClr val="0F1B3B"/>
              </a:solidFill>
              <a:latin typeface="Arial"/>
              <a:cs typeface="Arial"/>
            </a:endParaRP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Findings of an initial investigation suggest that Xanthan Gum may be a promising non-traditional stabilizer for road base materials. Further research aims to expand our understanding of the mechanism of strength gain and the effect of adverse environmental conditions on XG.</a:t>
            </a:r>
          </a:p>
        </p:txBody>
      </p:sp>
      <p:sp>
        <p:nvSpPr>
          <p:cNvPr id="2062" name="TextBox 19"/>
          <p:cNvSpPr txBox="1">
            <a:spLocks noChangeArrowheads="1"/>
          </p:cNvSpPr>
          <p:nvPr/>
        </p:nvSpPr>
        <p:spPr bwMode="auto">
          <a:xfrm>
            <a:off x="15059347" y="23476204"/>
            <a:ext cx="13625432" cy="8428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Procedure and Results</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Standard proctor specimens were created using a representative soil gradation and various concentrations of XG as a percent of dry soil mass. All specimens were cured under laboratory conditions for 7, 14, and 28 days.</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XG-treated specimens exhibited considerable strength gain and increase in elastic modulus, especially at longer curing durations. Bulk density of the material was also shown to decrease, possibly a result of XG coating soil particles and partially filling void spaces.</a:t>
            </a:r>
          </a:p>
          <a:p>
            <a:pPr algn="just"/>
            <a:endParaRPr lang="en-US" sz="3800" dirty="0">
              <a:solidFill>
                <a:srgbClr val="0F1B3B"/>
              </a:solidFill>
              <a:latin typeface="Arial"/>
              <a:cs typeface="Arial"/>
            </a:endParaRPr>
          </a:p>
        </p:txBody>
      </p:sp>
      <p:pic>
        <p:nvPicPr>
          <p:cNvPr id="9" name="Picture 8" descr="Text&#10;&#10;Description automatically generated">
            <a:extLst>
              <a:ext uri="{FF2B5EF4-FFF2-40B4-BE49-F238E27FC236}">
                <a16:creationId xmlns:a16="http://schemas.microsoft.com/office/drawing/2014/main" id="{6501B07B-EB9A-4F09-83AF-6EEA85F4E40D}"/>
              </a:ext>
            </a:extLst>
          </p:cNvPr>
          <p:cNvPicPr>
            <a:picLocks noChangeAspect="1"/>
          </p:cNvPicPr>
          <p:nvPr/>
        </p:nvPicPr>
        <p:blipFill rotWithShape="1">
          <a:blip r:embed="rId2"/>
          <a:srcRect l="7179" t="11997" r="7077" b="14925"/>
          <a:stretch/>
        </p:blipFill>
        <p:spPr>
          <a:xfrm>
            <a:off x="28227" y="30444004"/>
            <a:ext cx="6032833" cy="1371098"/>
          </a:xfrm>
          <a:prstGeom prst="rect">
            <a:avLst/>
          </a:prstGeom>
        </p:spPr>
      </p:pic>
      <p:pic>
        <p:nvPicPr>
          <p:cNvPr id="3" name="Picture 2">
            <a:extLst>
              <a:ext uri="{FF2B5EF4-FFF2-40B4-BE49-F238E27FC236}">
                <a16:creationId xmlns:a16="http://schemas.microsoft.com/office/drawing/2014/main" id="{CC0D982C-89A6-1344-A776-A3F5C063641A}"/>
              </a:ext>
            </a:extLst>
          </p:cNvPr>
          <p:cNvPicPr>
            <a:picLocks noChangeAspect="1"/>
          </p:cNvPicPr>
          <p:nvPr/>
        </p:nvPicPr>
        <p:blipFill>
          <a:blip r:embed="rId3"/>
          <a:stretch>
            <a:fillRect/>
          </a:stretch>
        </p:blipFill>
        <p:spPr>
          <a:xfrm>
            <a:off x="15319998" y="12671964"/>
            <a:ext cx="12801600" cy="8978900"/>
          </a:xfrm>
          <a:prstGeom prst="rect">
            <a:avLst/>
          </a:prstGeom>
        </p:spPr>
      </p:pic>
      <p:pic>
        <p:nvPicPr>
          <p:cNvPr id="7" name="Picture 6" descr="A picture containing egg, vegetable&#10;&#10;Description automatically generated">
            <a:extLst>
              <a:ext uri="{FF2B5EF4-FFF2-40B4-BE49-F238E27FC236}">
                <a16:creationId xmlns:a16="http://schemas.microsoft.com/office/drawing/2014/main" id="{58264311-1B40-CF4D-B52F-44BE00260C3B}"/>
              </a:ext>
            </a:extLst>
          </p:cNvPr>
          <p:cNvPicPr>
            <a:picLocks noChangeAspect="1"/>
          </p:cNvPicPr>
          <p:nvPr/>
        </p:nvPicPr>
        <p:blipFill>
          <a:blip r:embed="rId4"/>
          <a:stretch>
            <a:fillRect/>
          </a:stretch>
        </p:blipFill>
        <p:spPr>
          <a:xfrm>
            <a:off x="28821018" y="7634732"/>
            <a:ext cx="14472581" cy="10854436"/>
          </a:xfrm>
          <a:prstGeom prst="rect">
            <a:avLst/>
          </a:prstGeom>
        </p:spPr>
      </p:pic>
      <p:sp>
        <p:nvSpPr>
          <p:cNvPr id="22" name="Rectangle 15">
            <a:extLst>
              <a:ext uri="{FF2B5EF4-FFF2-40B4-BE49-F238E27FC236}">
                <a16:creationId xmlns:a16="http://schemas.microsoft.com/office/drawing/2014/main" id="{202E053F-AD7B-8845-938E-5CA0957112B3}"/>
              </a:ext>
            </a:extLst>
          </p:cNvPr>
          <p:cNvSpPr>
            <a:spLocks noChangeArrowheads="1"/>
          </p:cNvSpPr>
          <p:nvPr/>
        </p:nvSpPr>
        <p:spPr bwMode="auto">
          <a:xfrm>
            <a:off x="29583627" y="8574910"/>
            <a:ext cx="2201712" cy="119572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3600" dirty="0">
                <a:solidFill>
                  <a:srgbClr val="0432FF"/>
                </a:solidFill>
                <a:latin typeface="Arial"/>
                <a:cs typeface="Arial"/>
              </a:rPr>
              <a:t>Coating of beads</a:t>
            </a:r>
          </a:p>
        </p:txBody>
      </p:sp>
      <p:cxnSp>
        <p:nvCxnSpPr>
          <p:cNvPr id="12" name="Straight Arrow Connector 11">
            <a:extLst>
              <a:ext uri="{FF2B5EF4-FFF2-40B4-BE49-F238E27FC236}">
                <a16:creationId xmlns:a16="http://schemas.microsoft.com/office/drawing/2014/main" id="{CA1E2E4C-3FCB-3A48-A95E-C339058F36B2}"/>
              </a:ext>
            </a:extLst>
          </p:cNvPr>
          <p:cNvCxnSpPr>
            <a:cxnSpLocks/>
          </p:cNvCxnSpPr>
          <p:nvPr/>
        </p:nvCxnSpPr>
        <p:spPr>
          <a:xfrm flipH="1">
            <a:off x="38289618" y="11130097"/>
            <a:ext cx="1506660" cy="2925681"/>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14E2905-716F-774B-806A-0D16D4071F7A}"/>
              </a:ext>
            </a:extLst>
          </p:cNvPr>
          <p:cNvCxnSpPr>
            <a:cxnSpLocks/>
          </p:cNvCxnSpPr>
          <p:nvPr/>
        </p:nvCxnSpPr>
        <p:spPr>
          <a:xfrm flipH="1" flipV="1">
            <a:off x="36235197" y="9956982"/>
            <a:ext cx="3561081" cy="1173115"/>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15">
            <a:extLst>
              <a:ext uri="{FF2B5EF4-FFF2-40B4-BE49-F238E27FC236}">
                <a16:creationId xmlns:a16="http://schemas.microsoft.com/office/drawing/2014/main" id="{F5FD2CBC-6A37-9749-8D99-1B16FB57B711}"/>
              </a:ext>
            </a:extLst>
          </p:cNvPr>
          <p:cNvSpPr>
            <a:spLocks noChangeArrowheads="1"/>
          </p:cNvSpPr>
          <p:nvPr/>
        </p:nvSpPr>
        <p:spPr bwMode="auto">
          <a:xfrm>
            <a:off x="39580277" y="10809235"/>
            <a:ext cx="2922105" cy="64172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3600" dirty="0">
                <a:solidFill>
                  <a:srgbClr val="0432FF"/>
                </a:solidFill>
                <a:latin typeface="Arial"/>
                <a:cs typeface="Arial"/>
              </a:rPr>
              <a:t>Connections</a:t>
            </a:r>
          </a:p>
        </p:txBody>
      </p:sp>
      <p:pic>
        <p:nvPicPr>
          <p:cNvPr id="21" name="Picture 20" descr="A loaf of bread on a plate&#10;&#10;Description automatically generated with medium confidence">
            <a:extLst>
              <a:ext uri="{FF2B5EF4-FFF2-40B4-BE49-F238E27FC236}">
                <a16:creationId xmlns:a16="http://schemas.microsoft.com/office/drawing/2014/main" id="{B14EA44A-2ADE-C642-A55A-218BE0388DF1}"/>
              </a:ext>
            </a:extLst>
          </p:cNvPr>
          <p:cNvPicPr>
            <a:picLocks noChangeAspect="1"/>
          </p:cNvPicPr>
          <p:nvPr/>
        </p:nvPicPr>
        <p:blipFill rotWithShape="1">
          <a:blip r:embed="rId5"/>
          <a:srcRect l="2976" t="5953" r="14187"/>
          <a:stretch/>
        </p:blipFill>
        <p:spPr>
          <a:xfrm rot="5400000">
            <a:off x="3726880" y="19632313"/>
            <a:ext cx="7533445" cy="6414706"/>
          </a:xfrm>
          <a:prstGeom prst="rect">
            <a:avLst/>
          </a:prstGeom>
        </p:spPr>
      </p:pic>
      <p:sp>
        <p:nvSpPr>
          <p:cNvPr id="34" name="Rectangle 16">
            <a:extLst>
              <a:ext uri="{FF2B5EF4-FFF2-40B4-BE49-F238E27FC236}">
                <a16:creationId xmlns:a16="http://schemas.microsoft.com/office/drawing/2014/main" id="{BE35A8B9-0D2C-D44A-82B4-CBCD99E9D3B8}"/>
              </a:ext>
            </a:extLst>
          </p:cNvPr>
          <p:cNvSpPr>
            <a:spLocks noChangeArrowheads="1"/>
          </p:cNvSpPr>
          <p:nvPr/>
        </p:nvSpPr>
        <p:spPr bwMode="auto">
          <a:xfrm>
            <a:off x="2302740" y="26732070"/>
            <a:ext cx="11330641"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1% XG specimen exhibiting a “bulging” type failure during a UC test.</a:t>
            </a:r>
          </a:p>
        </p:txBody>
      </p:sp>
      <p:pic>
        <p:nvPicPr>
          <p:cNvPr id="4" name="Picture 3" descr="A picture containing company name&#10;&#10;Description automatically generated">
            <a:extLst>
              <a:ext uri="{FF2B5EF4-FFF2-40B4-BE49-F238E27FC236}">
                <a16:creationId xmlns:a16="http://schemas.microsoft.com/office/drawing/2014/main" id="{3DBCDB7E-CF69-6D4F-9069-BE9D97122D09}"/>
              </a:ext>
            </a:extLst>
          </p:cNvPr>
          <p:cNvPicPr>
            <a:picLocks noChangeAspect="1"/>
          </p:cNvPicPr>
          <p:nvPr/>
        </p:nvPicPr>
        <p:blipFill>
          <a:blip r:embed="rId6"/>
          <a:stretch>
            <a:fillRect/>
          </a:stretch>
        </p:blipFill>
        <p:spPr>
          <a:xfrm>
            <a:off x="10948033" y="29485051"/>
            <a:ext cx="2419624" cy="2419624"/>
          </a:xfrm>
          <a:prstGeom prst="rect">
            <a:avLst/>
          </a:prstGeom>
        </p:spPr>
      </p:pic>
      <p:pic>
        <p:nvPicPr>
          <p:cNvPr id="8" name="Picture 7" descr="Text&#10;&#10;Description automatically generated">
            <a:extLst>
              <a:ext uri="{FF2B5EF4-FFF2-40B4-BE49-F238E27FC236}">
                <a16:creationId xmlns:a16="http://schemas.microsoft.com/office/drawing/2014/main" id="{3A0E444A-155A-AA44-A941-ED23DD876F59}"/>
              </a:ext>
            </a:extLst>
          </p:cNvPr>
          <p:cNvPicPr>
            <a:picLocks noChangeAspect="1"/>
          </p:cNvPicPr>
          <p:nvPr/>
        </p:nvPicPr>
        <p:blipFill>
          <a:blip r:embed="rId7"/>
          <a:stretch>
            <a:fillRect/>
          </a:stretch>
        </p:blipFill>
        <p:spPr>
          <a:xfrm>
            <a:off x="6171010" y="30790662"/>
            <a:ext cx="4529946" cy="1024440"/>
          </a:xfrm>
          <a:prstGeom prst="rect">
            <a:avLst/>
          </a:prstGeom>
        </p:spPr>
      </p:pic>
      <p:sp>
        <p:nvSpPr>
          <p:cNvPr id="24" name="TextBox 17">
            <a:extLst>
              <a:ext uri="{FF2B5EF4-FFF2-40B4-BE49-F238E27FC236}">
                <a16:creationId xmlns:a16="http://schemas.microsoft.com/office/drawing/2014/main" id="{FF42315F-B610-0F48-BF5E-BC54B5543795}"/>
              </a:ext>
            </a:extLst>
          </p:cNvPr>
          <p:cNvSpPr txBox="1">
            <a:spLocks noChangeArrowheads="1"/>
          </p:cNvSpPr>
          <p:nvPr/>
        </p:nvSpPr>
        <p:spPr bwMode="auto">
          <a:xfrm>
            <a:off x="30022397" y="25516243"/>
            <a:ext cx="13370039" cy="6089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Acknowledgements</a:t>
            </a:r>
            <a:endParaRPr lang="en-US" sz="3800" b="1" dirty="0">
              <a:solidFill>
                <a:srgbClr val="0F1B3B"/>
              </a:solidFill>
              <a:latin typeface="Arial"/>
              <a:cs typeface="Arial"/>
            </a:endParaRPr>
          </a:p>
          <a:p>
            <a:pPr algn="just"/>
            <a:r>
              <a:rPr lang="en-US" sz="3800" dirty="0">
                <a:solidFill>
                  <a:srgbClr val="0F1B3B"/>
                </a:solidFill>
                <a:latin typeface="Arial"/>
                <a:cs typeface="Arial"/>
              </a:rPr>
              <a:t>Funding for this research is provided by the Transportation Infrastructure Durability Center at the University of Maine under grant 69A3551847101 from the U.S. Department of Transportation’s University Transportation Centers Program. Additional financial support from the Vermont Agency of Transportation is gratefully acknowledged. Graduate student </a:t>
            </a:r>
            <a:r>
              <a:rPr lang="en-US" sz="3800" dirty="0" err="1">
                <a:solidFill>
                  <a:srgbClr val="0F1B3B"/>
                </a:solidFill>
                <a:latin typeface="Arial"/>
                <a:cs typeface="Arial"/>
              </a:rPr>
              <a:t>Bijay</a:t>
            </a:r>
            <a:r>
              <a:rPr lang="en-US" sz="3800" dirty="0">
                <a:solidFill>
                  <a:srgbClr val="0F1B3B"/>
                </a:solidFill>
                <a:latin typeface="Arial"/>
                <a:cs typeface="Arial"/>
              </a:rPr>
              <a:t> KC and undergraduate student Greer </a:t>
            </a:r>
            <a:r>
              <a:rPr lang="en-US" sz="3800" dirty="0" err="1">
                <a:solidFill>
                  <a:srgbClr val="0F1B3B"/>
                </a:solidFill>
                <a:latin typeface="Arial"/>
                <a:cs typeface="Arial"/>
              </a:rPr>
              <a:t>Scambos</a:t>
            </a:r>
            <a:r>
              <a:rPr lang="en-US" sz="3800" dirty="0">
                <a:solidFill>
                  <a:srgbClr val="0F1B3B"/>
                </a:solidFill>
                <a:latin typeface="Arial"/>
                <a:cs typeface="Arial"/>
              </a:rPr>
              <a:t> contributed to this work, which is very much appreciated.</a:t>
            </a:r>
          </a:p>
        </p:txBody>
      </p:sp>
      <p:sp>
        <p:nvSpPr>
          <p:cNvPr id="10" name="TextBox 9"/>
          <p:cNvSpPr txBox="1"/>
          <p:nvPr/>
        </p:nvSpPr>
        <p:spPr>
          <a:xfrm>
            <a:off x="35003156" y="32196091"/>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chemeClr val="bg1"/>
                </a:solidFill>
                <a:latin typeface="Arial"/>
                <a:cs typeface="Arial"/>
              </a:rPr>
              <a:t>June 2019 – </a:t>
            </a:r>
            <a:r>
              <a:rPr lang="en-US" sz="2900" dirty="0">
                <a:solidFill>
                  <a:schemeClr val="bg1"/>
                </a:solidFill>
                <a:latin typeface="Arial"/>
                <a:ea typeface="+mn-ea"/>
                <a:cs typeface="Arial"/>
              </a:rPr>
              <a:t>www.tidc-utc.org</a:t>
            </a:r>
          </a:p>
        </p:txBody>
      </p:sp>
      <p:pic>
        <p:nvPicPr>
          <p:cNvPr id="11" name="Picture 10">
            <a:extLst>
              <a:ext uri="{FF2B5EF4-FFF2-40B4-BE49-F238E27FC236}">
                <a16:creationId xmlns:a16="http://schemas.microsoft.com/office/drawing/2014/main" id="{44ED9C3D-6D3D-F342-A64D-E62C704E9C6E}"/>
              </a:ext>
            </a:extLst>
          </p:cNvPr>
          <p:cNvPicPr>
            <a:picLocks noChangeAspect="1"/>
          </p:cNvPicPr>
          <p:nvPr/>
        </p:nvPicPr>
        <p:blipFill>
          <a:blip r:embed="rId8"/>
          <a:stretch>
            <a:fillRect/>
          </a:stretch>
        </p:blipFill>
        <p:spPr>
          <a:xfrm>
            <a:off x="15319997" y="7709731"/>
            <a:ext cx="12801599" cy="5120640"/>
          </a:xfrm>
          <a:prstGeom prst="rect">
            <a:avLst/>
          </a:prstGeom>
        </p:spPr>
      </p:pic>
      <p:sp>
        <p:nvSpPr>
          <p:cNvPr id="27" name="Rectangle 16">
            <a:extLst>
              <a:ext uri="{FF2B5EF4-FFF2-40B4-BE49-F238E27FC236}">
                <a16:creationId xmlns:a16="http://schemas.microsoft.com/office/drawing/2014/main" id="{2686AE81-CC5A-D446-B50A-A32EBE24B91D}"/>
              </a:ext>
            </a:extLst>
          </p:cNvPr>
          <p:cNvSpPr>
            <a:spLocks noChangeArrowheads="1"/>
          </p:cNvSpPr>
          <p:nvPr/>
        </p:nvSpPr>
        <p:spPr bwMode="auto">
          <a:xfrm>
            <a:off x="808067" y="28414708"/>
            <a:ext cx="13912620" cy="142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dirty="0"/>
              <a:t>[1] BP statistical review of world energy June 2007. London: British Petroleum; 2007. p. 48.</a:t>
            </a:r>
          </a:p>
          <a:p>
            <a:r>
              <a:rPr lang="en-US" sz="2900" dirty="0"/>
              <a:t>[2] Chang, Ilhan, et al. Effects of Xanthan Gum Biopolymer on Soil Strengthening. Construction and Building Materials, 2015.</a:t>
            </a:r>
          </a:p>
        </p:txBody>
      </p:sp>
      <p:sp>
        <p:nvSpPr>
          <p:cNvPr id="13" name="TextBox 12">
            <a:extLst>
              <a:ext uri="{FF2B5EF4-FFF2-40B4-BE49-F238E27FC236}">
                <a16:creationId xmlns:a16="http://schemas.microsoft.com/office/drawing/2014/main" id="{439747FF-B5BF-694E-BA1E-232BCEE3CD45}"/>
              </a:ext>
            </a:extLst>
          </p:cNvPr>
          <p:cNvSpPr txBox="1"/>
          <p:nvPr/>
        </p:nvSpPr>
        <p:spPr>
          <a:xfrm>
            <a:off x="25805501" y="8167617"/>
            <a:ext cx="1642683" cy="523220"/>
          </a:xfrm>
          <a:prstGeom prst="rect">
            <a:avLst/>
          </a:prstGeom>
          <a:solidFill>
            <a:schemeClr val="bg1"/>
          </a:solidFill>
        </p:spPr>
        <p:txBody>
          <a:bodyPr wrap="square" rtlCol="0">
            <a:spAutoFit/>
          </a:bodyPr>
          <a:lstStyle/>
          <a:p>
            <a:r>
              <a:rPr lang="en-US" sz="2800" dirty="0"/>
              <a:t>R</a:t>
            </a:r>
            <a:r>
              <a:rPr lang="en-US" sz="2800" baseline="30000" dirty="0"/>
              <a:t>2</a:t>
            </a:r>
            <a:r>
              <a:rPr lang="en-US" sz="2800" dirty="0"/>
              <a:t> = 0.94</a:t>
            </a:r>
          </a:p>
        </p:txBody>
      </p:sp>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0E7288-1A87-4FC6-81AB-F5A450375579}">
  <ds:schemaRefs>
    <ds:schemaRef ds:uri="http://schemas.microsoft.com/sharepoint/v3/contenttype/forms"/>
  </ds:schemaRefs>
</ds:datastoreItem>
</file>

<file path=customXml/itemProps2.xml><?xml version="1.0" encoding="utf-8"?>
<ds:datastoreItem xmlns:ds="http://schemas.openxmlformats.org/officeDocument/2006/customXml" ds:itemID="{45FB92BE-82E0-4D69-87B7-D153C8D8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63B258-11CA-4C4C-A2F5-3152A9FE9EF1}">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 ds:uri="http://purl.org/dc/dcmitype/"/>
    <ds:schemaRef ds:uri="http://purl.org/dc/elements/1.1/"/>
    <ds:schemaRef ds:uri="0f169feb-6904-43e8-99c0-9fedfdfa937f"/>
    <ds:schemaRef ds:uri="2d158fa6-04c4-4b0b-9211-ddc5f24494d5"/>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281</TotalTime>
  <Words>478</Words>
  <Application>Microsoft Macintosh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PosterTemplateLandscape_IndustrialTesting</vt:lpstr>
      <vt:lpstr>Non-Traditional Stabilizers for Road Base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Ryan van der Heijden</cp:lastModifiedBy>
  <cp:revision>25</cp:revision>
  <dcterms:created xsi:type="dcterms:W3CDTF">2013-01-04T18:36:07Z</dcterms:created>
  <dcterms:modified xsi:type="dcterms:W3CDTF">2021-11-05T13:15:48Z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