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2193673" indent="-1736525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4387346" indent="-3473052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6582607" indent="-5211165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8776280" indent="-6947690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5738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2885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033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181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B3B"/>
    <a:srgbClr val="548ED4"/>
    <a:srgbClr val="5991D5"/>
    <a:srgbClr val="4181CF"/>
    <a:srgbClr val="5790D5"/>
    <a:srgbClr val="FDFDFD"/>
    <a:srgbClr val="518CD3"/>
    <a:srgbClr val="4785D1"/>
    <a:srgbClr val="0E0F33"/>
    <a:srgbClr val="F2E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96433" autoAdjust="0"/>
  </p:normalViewPr>
  <p:slideViewPr>
    <p:cSldViewPr snapToGrid="0" snapToObjects="1">
      <p:cViewPr varScale="1">
        <p:scale>
          <a:sx n="23" d="100"/>
          <a:sy n="23" d="100"/>
        </p:scale>
        <p:origin x="1692" y="18"/>
      </p:cViewPr>
      <p:guideLst>
        <p:guide orient="horz" pos="10368"/>
        <p:guide pos="1382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3FBFC-8D67-4CD9-AEEC-549CCA1963ED}" type="doc">
      <dgm:prSet loTypeId="urn:microsoft.com/office/officeart/2005/8/layout/radial6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A95AE19-6DEA-4B38-9587-F93B25660CAC}">
      <dgm:prSet phldrT="[Text]" custT="1"/>
      <dgm:spPr/>
      <dgm:t>
        <a:bodyPr/>
        <a:lstStyle/>
        <a:p>
          <a:r>
            <a:rPr lang="en-US" sz="2000" dirty="0" smtClean="0"/>
            <a:t>Planning</a:t>
          </a:r>
          <a:endParaRPr lang="en-US" sz="2000" dirty="0"/>
        </a:p>
      </dgm:t>
    </dgm:pt>
    <dgm:pt modelId="{4AFBBBF9-CA19-4926-B7A2-FCBD90D17832}" type="parTrans" cxnId="{FAF622FE-A530-408B-8642-A6B2AEAB361D}">
      <dgm:prSet/>
      <dgm:spPr/>
      <dgm:t>
        <a:bodyPr/>
        <a:lstStyle/>
        <a:p>
          <a:endParaRPr lang="en-US"/>
        </a:p>
      </dgm:t>
    </dgm:pt>
    <dgm:pt modelId="{364232F7-D61E-4860-93ED-78B5C57053E0}" type="sibTrans" cxnId="{FAF622FE-A530-408B-8642-A6B2AEAB361D}">
      <dgm:prSet/>
      <dgm:spPr/>
      <dgm:t>
        <a:bodyPr/>
        <a:lstStyle/>
        <a:p>
          <a:endParaRPr lang="en-US"/>
        </a:p>
      </dgm:t>
    </dgm:pt>
    <dgm:pt modelId="{3FC29DDD-948B-47E5-8AFB-BC5EAAAA7A4E}">
      <dgm:prSet phldrT="[Text]" custT="1"/>
      <dgm:spPr/>
      <dgm:t>
        <a:bodyPr/>
        <a:lstStyle/>
        <a:p>
          <a:r>
            <a:rPr lang="en-US" sz="3200" dirty="0" smtClean="0"/>
            <a:t>B</a:t>
          </a:r>
          <a:endParaRPr lang="en-US" sz="3200" dirty="0"/>
        </a:p>
      </dgm:t>
    </dgm:pt>
    <dgm:pt modelId="{5EE72630-AAB8-47B8-B8A4-101121C9D8CE}" type="parTrans" cxnId="{3C45BC32-0817-4EF9-8908-B42D21B479EF}">
      <dgm:prSet/>
      <dgm:spPr/>
      <dgm:t>
        <a:bodyPr/>
        <a:lstStyle/>
        <a:p>
          <a:endParaRPr lang="en-US"/>
        </a:p>
      </dgm:t>
    </dgm:pt>
    <dgm:pt modelId="{E81E7BCE-0F84-45D7-B5D7-201185E5D13D}" type="sibTrans" cxnId="{3C45BC32-0817-4EF9-8908-B42D21B479EF}">
      <dgm:prSet/>
      <dgm:spPr/>
      <dgm:t>
        <a:bodyPr/>
        <a:lstStyle/>
        <a:p>
          <a:endParaRPr lang="en-US"/>
        </a:p>
      </dgm:t>
    </dgm:pt>
    <dgm:pt modelId="{8C868E92-A053-4968-854C-671B5ACEF400}">
      <dgm:prSet phldrT="[Text]" custT="1"/>
      <dgm:spPr/>
      <dgm:t>
        <a:bodyPr/>
        <a:lstStyle/>
        <a:p>
          <a:r>
            <a:rPr lang="en-US" sz="3200" dirty="0" smtClean="0"/>
            <a:t>C</a:t>
          </a:r>
          <a:endParaRPr lang="en-US" sz="3200" dirty="0"/>
        </a:p>
      </dgm:t>
    </dgm:pt>
    <dgm:pt modelId="{01FA9E4E-ED88-44BC-A8DD-0E32B3E3821E}" type="parTrans" cxnId="{8AA09CF8-0C32-4735-B260-5992DA39F83F}">
      <dgm:prSet/>
      <dgm:spPr/>
      <dgm:t>
        <a:bodyPr/>
        <a:lstStyle/>
        <a:p>
          <a:endParaRPr lang="en-US"/>
        </a:p>
      </dgm:t>
    </dgm:pt>
    <dgm:pt modelId="{31A25209-F27E-4235-9869-6FE8916D9F91}" type="sibTrans" cxnId="{8AA09CF8-0C32-4735-B260-5992DA39F83F}">
      <dgm:prSet/>
      <dgm:spPr/>
      <dgm:t>
        <a:bodyPr/>
        <a:lstStyle/>
        <a:p>
          <a:endParaRPr lang="en-US"/>
        </a:p>
      </dgm:t>
    </dgm:pt>
    <dgm:pt modelId="{3DE7E8D1-AD1A-4293-B1F3-C76836A21062}">
      <dgm:prSet phldrT="[Text]" custT="1"/>
      <dgm:spPr/>
      <dgm:t>
        <a:bodyPr/>
        <a:lstStyle/>
        <a:p>
          <a:r>
            <a:rPr lang="en-US" sz="3200" dirty="0" smtClean="0"/>
            <a:t>W</a:t>
          </a:r>
          <a:endParaRPr lang="en-US" sz="3200" dirty="0"/>
        </a:p>
      </dgm:t>
    </dgm:pt>
    <dgm:pt modelId="{BD6725A0-976B-466E-B3E3-70EAA9B9A489}" type="parTrans" cxnId="{1BF2D82A-FEDB-4F8A-BBF0-577841F09595}">
      <dgm:prSet/>
      <dgm:spPr/>
      <dgm:t>
        <a:bodyPr/>
        <a:lstStyle/>
        <a:p>
          <a:endParaRPr lang="en-US"/>
        </a:p>
      </dgm:t>
    </dgm:pt>
    <dgm:pt modelId="{5325C965-3FE2-418C-A47A-B392ED46D678}" type="sibTrans" cxnId="{1BF2D82A-FEDB-4F8A-BBF0-577841F09595}">
      <dgm:prSet/>
      <dgm:spPr/>
      <dgm:t>
        <a:bodyPr/>
        <a:lstStyle/>
        <a:p>
          <a:endParaRPr lang="en-US"/>
        </a:p>
      </dgm:t>
    </dgm:pt>
    <dgm:pt modelId="{6F0087B4-D072-4E45-B793-FB2D6DF74080}">
      <dgm:prSet phldrT="[Text]" custT="1"/>
      <dgm:spPr/>
      <dgm:t>
        <a:bodyPr/>
        <a:lstStyle/>
        <a:p>
          <a:r>
            <a:rPr lang="en-US" sz="3200" dirty="0" smtClean="0"/>
            <a:t>A</a:t>
          </a:r>
          <a:endParaRPr lang="en-US" sz="3200" dirty="0"/>
        </a:p>
      </dgm:t>
    </dgm:pt>
    <dgm:pt modelId="{3EBD1DF2-2CB3-4CA2-AF81-58416CDBEB6E}" type="parTrans" cxnId="{67935C19-9F7B-4B2F-9CCB-B35FFDF5B4F6}">
      <dgm:prSet/>
      <dgm:spPr/>
      <dgm:t>
        <a:bodyPr/>
        <a:lstStyle/>
        <a:p>
          <a:endParaRPr lang="en-US"/>
        </a:p>
      </dgm:t>
    </dgm:pt>
    <dgm:pt modelId="{270C31B2-A46C-4758-9CCA-54953D43B8A1}" type="sibTrans" cxnId="{67935C19-9F7B-4B2F-9CCB-B35FFDF5B4F6}">
      <dgm:prSet/>
      <dgm:spPr/>
      <dgm:t>
        <a:bodyPr/>
        <a:lstStyle/>
        <a:p>
          <a:endParaRPr lang="en-US"/>
        </a:p>
      </dgm:t>
    </dgm:pt>
    <dgm:pt modelId="{6097B3BD-64F9-429F-80A4-DC75619BF798}" type="pres">
      <dgm:prSet presAssocID="{ACE3FBFC-8D67-4CD9-AEEC-549CCA1963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74B8C4-4A7D-40C1-A0DD-ECDD01722227}" type="pres">
      <dgm:prSet presAssocID="{FA95AE19-6DEA-4B38-9587-F93B25660CAC}" presName="centerShape" presStyleLbl="node0" presStyleIdx="0" presStyleCnt="1" custScaleX="205174" custScaleY="67343" custLinFactNeighborX="2433"/>
      <dgm:spPr/>
      <dgm:t>
        <a:bodyPr/>
        <a:lstStyle/>
        <a:p>
          <a:endParaRPr lang="en-US"/>
        </a:p>
      </dgm:t>
    </dgm:pt>
    <dgm:pt modelId="{D539A2CE-97E8-4ACA-AD14-83A467B2AF5E}" type="pres">
      <dgm:prSet presAssocID="{3FC29DDD-948B-47E5-8AFB-BC5EAAAA7A4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CEB87-4B2A-4B5A-9733-CC6ED2B5E280}" type="pres">
      <dgm:prSet presAssocID="{3FC29DDD-948B-47E5-8AFB-BC5EAAAA7A4E}" presName="dummy" presStyleCnt="0"/>
      <dgm:spPr/>
      <dgm:t>
        <a:bodyPr/>
        <a:lstStyle/>
        <a:p>
          <a:endParaRPr lang="en-US"/>
        </a:p>
      </dgm:t>
    </dgm:pt>
    <dgm:pt modelId="{6E2CB848-F7C8-4852-9C63-A1083DB79852}" type="pres">
      <dgm:prSet presAssocID="{E81E7BCE-0F84-45D7-B5D7-201185E5D13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8B3EB23-E5B5-4503-86FC-E0F22E40D85B}" type="pres">
      <dgm:prSet presAssocID="{8C868E92-A053-4968-854C-671B5ACEF400}" presName="node" presStyleLbl="node1" presStyleIdx="1" presStyleCnt="4" custRadScaleRad="136392" custRadScaleInc="6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59D60-C72C-4E20-A0E8-02C9FEAFC13A}" type="pres">
      <dgm:prSet presAssocID="{8C868E92-A053-4968-854C-671B5ACEF400}" presName="dummy" presStyleCnt="0"/>
      <dgm:spPr/>
      <dgm:t>
        <a:bodyPr/>
        <a:lstStyle/>
        <a:p>
          <a:endParaRPr lang="en-US"/>
        </a:p>
      </dgm:t>
    </dgm:pt>
    <dgm:pt modelId="{36AD6409-B589-46E5-AB4E-EEADAB676D3B}" type="pres">
      <dgm:prSet presAssocID="{31A25209-F27E-4235-9869-6FE8916D9F9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C08F7F1-73B9-4637-866E-7BC45554702D}" type="pres">
      <dgm:prSet presAssocID="{3DE7E8D1-AD1A-4293-B1F3-C76836A210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15663-8ACC-486F-A21D-1E23E3F22729}" type="pres">
      <dgm:prSet presAssocID="{3DE7E8D1-AD1A-4293-B1F3-C76836A21062}" presName="dummy" presStyleCnt="0"/>
      <dgm:spPr/>
      <dgm:t>
        <a:bodyPr/>
        <a:lstStyle/>
        <a:p>
          <a:endParaRPr lang="en-US"/>
        </a:p>
      </dgm:t>
    </dgm:pt>
    <dgm:pt modelId="{35D589F9-6093-4722-89C7-8A7D5BA5DA7A}" type="pres">
      <dgm:prSet presAssocID="{5325C965-3FE2-418C-A47A-B392ED46D67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1E811A9-7F81-47CF-B0F4-5DCF1ABCB5C3}" type="pres">
      <dgm:prSet presAssocID="{6F0087B4-D072-4E45-B793-FB2D6DF74080}" presName="node" presStyleLbl="node1" presStyleIdx="3" presStyleCnt="4" custRadScaleRad="128247" custRadScaleInc="-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36E1C-1D2A-46FF-9168-89CF1429F750}" type="pres">
      <dgm:prSet presAssocID="{6F0087B4-D072-4E45-B793-FB2D6DF74080}" presName="dummy" presStyleCnt="0"/>
      <dgm:spPr/>
      <dgm:t>
        <a:bodyPr/>
        <a:lstStyle/>
        <a:p>
          <a:endParaRPr lang="en-US"/>
        </a:p>
      </dgm:t>
    </dgm:pt>
    <dgm:pt modelId="{F88B8D1F-CEFB-4DA1-BD77-A5A3172E417F}" type="pres">
      <dgm:prSet presAssocID="{270C31B2-A46C-4758-9CCA-54953D43B8A1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03D5837-7914-4536-9364-B15BA04C4E01}" type="presOf" srcId="{8C868E92-A053-4968-854C-671B5ACEF400}" destId="{68B3EB23-E5B5-4503-86FC-E0F22E40D85B}" srcOrd="0" destOrd="0" presId="urn:microsoft.com/office/officeart/2005/8/layout/radial6"/>
    <dgm:cxn modelId="{F112B498-54A8-446A-A042-59B7A34B0B4B}" type="presOf" srcId="{3DE7E8D1-AD1A-4293-B1F3-C76836A21062}" destId="{0C08F7F1-73B9-4637-866E-7BC45554702D}" srcOrd="0" destOrd="0" presId="urn:microsoft.com/office/officeart/2005/8/layout/radial6"/>
    <dgm:cxn modelId="{0098B815-5958-4A34-BA14-1AF3084AF1DD}" type="presOf" srcId="{FA95AE19-6DEA-4B38-9587-F93B25660CAC}" destId="{4274B8C4-4A7D-40C1-A0DD-ECDD01722227}" srcOrd="0" destOrd="0" presId="urn:microsoft.com/office/officeart/2005/8/layout/radial6"/>
    <dgm:cxn modelId="{FF343B98-1790-47AC-98D5-6F0F6BD32A27}" type="presOf" srcId="{6F0087B4-D072-4E45-B793-FB2D6DF74080}" destId="{E1E811A9-7F81-47CF-B0F4-5DCF1ABCB5C3}" srcOrd="0" destOrd="0" presId="urn:microsoft.com/office/officeart/2005/8/layout/radial6"/>
    <dgm:cxn modelId="{2F0F7303-5E54-4416-97FB-DBCA73A33114}" type="presOf" srcId="{E81E7BCE-0F84-45D7-B5D7-201185E5D13D}" destId="{6E2CB848-F7C8-4852-9C63-A1083DB79852}" srcOrd="0" destOrd="0" presId="urn:microsoft.com/office/officeart/2005/8/layout/radial6"/>
    <dgm:cxn modelId="{1BF2D82A-FEDB-4F8A-BBF0-577841F09595}" srcId="{FA95AE19-6DEA-4B38-9587-F93B25660CAC}" destId="{3DE7E8D1-AD1A-4293-B1F3-C76836A21062}" srcOrd="2" destOrd="0" parTransId="{BD6725A0-976B-466E-B3E3-70EAA9B9A489}" sibTransId="{5325C965-3FE2-418C-A47A-B392ED46D678}"/>
    <dgm:cxn modelId="{7DA44C84-F81D-400E-9326-9DEFEBE4B2E2}" type="presOf" srcId="{3FC29DDD-948B-47E5-8AFB-BC5EAAAA7A4E}" destId="{D539A2CE-97E8-4ACA-AD14-83A467B2AF5E}" srcOrd="0" destOrd="0" presId="urn:microsoft.com/office/officeart/2005/8/layout/radial6"/>
    <dgm:cxn modelId="{73255035-DA12-4740-A655-B688B2E9460F}" type="presOf" srcId="{5325C965-3FE2-418C-A47A-B392ED46D678}" destId="{35D589F9-6093-4722-89C7-8A7D5BA5DA7A}" srcOrd="0" destOrd="0" presId="urn:microsoft.com/office/officeart/2005/8/layout/radial6"/>
    <dgm:cxn modelId="{C7AFF199-D588-4231-AF2E-A4CA4DACC94E}" type="presOf" srcId="{270C31B2-A46C-4758-9CCA-54953D43B8A1}" destId="{F88B8D1F-CEFB-4DA1-BD77-A5A3172E417F}" srcOrd="0" destOrd="0" presId="urn:microsoft.com/office/officeart/2005/8/layout/radial6"/>
    <dgm:cxn modelId="{3C45BC32-0817-4EF9-8908-B42D21B479EF}" srcId="{FA95AE19-6DEA-4B38-9587-F93B25660CAC}" destId="{3FC29DDD-948B-47E5-8AFB-BC5EAAAA7A4E}" srcOrd="0" destOrd="0" parTransId="{5EE72630-AAB8-47B8-B8A4-101121C9D8CE}" sibTransId="{E81E7BCE-0F84-45D7-B5D7-201185E5D13D}"/>
    <dgm:cxn modelId="{FAF622FE-A530-408B-8642-A6B2AEAB361D}" srcId="{ACE3FBFC-8D67-4CD9-AEEC-549CCA1963ED}" destId="{FA95AE19-6DEA-4B38-9587-F93B25660CAC}" srcOrd="0" destOrd="0" parTransId="{4AFBBBF9-CA19-4926-B7A2-FCBD90D17832}" sibTransId="{364232F7-D61E-4860-93ED-78B5C57053E0}"/>
    <dgm:cxn modelId="{8AA09CF8-0C32-4735-B260-5992DA39F83F}" srcId="{FA95AE19-6DEA-4B38-9587-F93B25660CAC}" destId="{8C868E92-A053-4968-854C-671B5ACEF400}" srcOrd="1" destOrd="0" parTransId="{01FA9E4E-ED88-44BC-A8DD-0E32B3E3821E}" sibTransId="{31A25209-F27E-4235-9869-6FE8916D9F91}"/>
    <dgm:cxn modelId="{67935C19-9F7B-4B2F-9CCB-B35FFDF5B4F6}" srcId="{FA95AE19-6DEA-4B38-9587-F93B25660CAC}" destId="{6F0087B4-D072-4E45-B793-FB2D6DF74080}" srcOrd="3" destOrd="0" parTransId="{3EBD1DF2-2CB3-4CA2-AF81-58416CDBEB6E}" sibTransId="{270C31B2-A46C-4758-9CCA-54953D43B8A1}"/>
    <dgm:cxn modelId="{D0E70BEE-DE01-4591-BBAF-9E7D7DE668F4}" type="presOf" srcId="{31A25209-F27E-4235-9869-6FE8916D9F91}" destId="{36AD6409-B589-46E5-AB4E-EEADAB676D3B}" srcOrd="0" destOrd="0" presId="urn:microsoft.com/office/officeart/2005/8/layout/radial6"/>
    <dgm:cxn modelId="{C32CE5A3-2BCA-4227-9463-2C62D2AE32B3}" type="presOf" srcId="{ACE3FBFC-8D67-4CD9-AEEC-549CCA1963ED}" destId="{6097B3BD-64F9-429F-80A4-DC75619BF798}" srcOrd="0" destOrd="0" presId="urn:microsoft.com/office/officeart/2005/8/layout/radial6"/>
    <dgm:cxn modelId="{56139F73-0C82-412C-96F0-9D394FFAFF14}" type="presParOf" srcId="{6097B3BD-64F9-429F-80A4-DC75619BF798}" destId="{4274B8C4-4A7D-40C1-A0DD-ECDD01722227}" srcOrd="0" destOrd="0" presId="urn:microsoft.com/office/officeart/2005/8/layout/radial6"/>
    <dgm:cxn modelId="{D9052D24-B967-4B10-9891-61E4B6DB7A51}" type="presParOf" srcId="{6097B3BD-64F9-429F-80A4-DC75619BF798}" destId="{D539A2CE-97E8-4ACA-AD14-83A467B2AF5E}" srcOrd="1" destOrd="0" presId="urn:microsoft.com/office/officeart/2005/8/layout/radial6"/>
    <dgm:cxn modelId="{F0A3BE4A-36FE-40AE-A480-51DADA39968C}" type="presParOf" srcId="{6097B3BD-64F9-429F-80A4-DC75619BF798}" destId="{AAACEB87-4B2A-4B5A-9733-CC6ED2B5E280}" srcOrd="2" destOrd="0" presId="urn:microsoft.com/office/officeart/2005/8/layout/radial6"/>
    <dgm:cxn modelId="{2CF1D6F9-7ECF-4BB3-9070-A17F34AAEF6A}" type="presParOf" srcId="{6097B3BD-64F9-429F-80A4-DC75619BF798}" destId="{6E2CB848-F7C8-4852-9C63-A1083DB79852}" srcOrd="3" destOrd="0" presId="urn:microsoft.com/office/officeart/2005/8/layout/radial6"/>
    <dgm:cxn modelId="{72B105C9-17CD-4D9F-B3A0-C7CA4FA6DB76}" type="presParOf" srcId="{6097B3BD-64F9-429F-80A4-DC75619BF798}" destId="{68B3EB23-E5B5-4503-86FC-E0F22E40D85B}" srcOrd="4" destOrd="0" presId="urn:microsoft.com/office/officeart/2005/8/layout/radial6"/>
    <dgm:cxn modelId="{FDDE6291-25BE-4554-A677-FE17FBDB9F8E}" type="presParOf" srcId="{6097B3BD-64F9-429F-80A4-DC75619BF798}" destId="{7E359D60-C72C-4E20-A0E8-02C9FEAFC13A}" srcOrd="5" destOrd="0" presId="urn:microsoft.com/office/officeart/2005/8/layout/radial6"/>
    <dgm:cxn modelId="{56F164AB-9573-4C7A-8DEC-2F6A18A01304}" type="presParOf" srcId="{6097B3BD-64F9-429F-80A4-DC75619BF798}" destId="{36AD6409-B589-46E5-AB4E-EEADAB676D3B}" srcOrd="6" destOrd="0" presId="urn:microsoft.com/office/officeart/2005/8/layout/radial6"/>
    <dgm:cxn modelId="{7728896A-B11F-4C24-BC16-30F3201DF543}" type="presParOf" srcId="{6097B3BD-64F9-429F-80A4-DC75619BF798}" destId="{0C08F7F1-73B9-4637-866E-7BC45554702D}" srcOrd="7" destOrd="0" presId="urn:microsoft.com/office/officeart/2005/8/layout/radial6"/>
    <dgm:cxn modelId="{26337712-84DC-4458-84DC-F4133173D0C2}" type="presParOf" srcId="{6097B3BD-64F9-429F-80A4-DC75619BF798}" destId="{1DD15663-8ACC-486F-A21D-1E23E3F22729}" srcOrd="8" destOrd="0" presId="urn:microsoft.com/office/officeart/2005/8/layout/radial6"/>
    <dgm:cxn modelId="{DF29EB7E-C50B-4254-9875-34710E4F2A99}" type="presParOf" srcId="{6097B3BD-64F9-429F-80A4-DC75619BF798}" destId="{35D589F9-6093-4722-89C7-8A7D5BA5DA7A}" srcOrd="9" destOrd="0" presId="urn:microsoft.com/office/officeart/2005/8/layout/radial6"/>
    <dgm:cxn modelId="{211A502D-AF01-46C6-9FCD-BB5E869F65EA}" type="presParOf" srcId="{6097B3BD-64F9-429F-80A4-DC75619BF798}" destId="{E1E811A9-7F81-47CF-B0F4-5DCF1ABCB5C3}" srcOrd="10" destOrd="0" presId="urn:microsoft.com/office/officeart/2005/8/layout/radial6"/>
    <dgm:cxn modelId="{5D20CF37-1027-4840-B835-B0A666224D13}" type="presParOf" srcId="{6097B3BD-64F9-429F-80A4-DC75619BF798}" destId="{99936E1C-1D2A-46FF-9168-89CF1429F750}" srcOrd="11" destOrd="0" presId="urn:microsoft.com/office/officeart/2005/8/layout/radial6"/>
    <dgm:cxn modelId="{CE29B9AC-1FAD-496B-BDA4-408C0FEB93AE}" type="presParOf" srcId="{6097B3BD-64F9-429F-80A4-DC75619BF798}" destId="{F88B8D1F-CEFB-4DA1-BD77-A5A3172E417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32C675-1208-4634-A118-D0EC39B62A80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111C4B5-3349-4750-B839-BFF6C818B07D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High Confidence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7E87A1-99EE-4C4A-A034-22DA37F1F415}" type="parTrans" cxnId="{07E4EF35-5642-4927-9A83-57B163163FB5}">
      <dgm:prSet/>
      <dgm:spPr/>
      <dgm:t>
        <a:bodyPr/>
        <a:lstStyle/>
        <a:p>
          <a:endParaRPr lang="en-US"/>
        </a:p>
      </dgm:t>
    </dgm:pt>
    <dgm:pt modelId="{2BD93143-D790-4CBF-8851-22963D1F157A}" type="sibTrans" cxnId="{07E4EF35-5642-4927-9A83-57B163163FB5}">
      <dgm:prSet/>
      <dgm:spPr/>
      <dgm:t>
        <a:bodyPr/>
        <a:lstStyle/>
        <a:p>
          <a:endParaRPr lang="en-US"/>
        </a:p>
      </dgm:t>
    </dgm:pt>
    <dgm:pt modelId="{7F646399-240A-45F0-A61C-F4F851E7CF75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High Lift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A9B34-6660-40B6-BBDA-68ECDB3BD4E7}" type="parTrans" cxnId="{5A27BDEE-CDC9-4EA3-9E37-4816B47E04B4}">
      <dgm:prSet/>
      <dgm:spPr/>
      <dgm:t>
        <a:bodyPr/>
        <a:lstStyle/>
        <a:p>
          <a:endParaRPr lang="en-US"/>
        </a:p>
      </dgm:t>
    </dgm:pt>
    <dgm:pt modelId="{3964A246-3A5F-426C-885C-39EF939A6457}" type="sibTrans" cxnId="{5A27BDEE-CDC9-4EA3-9E37-4816B47E04B4}">
      <dgm:prSet/>
      <dgm:spPr/>
      <dgm:t>
        <a:bodyPr/>
        <a:lstStyle/>
        <a:p>
          <a:endParaRPr lang="en-US"/>
        </a:p>
      </dgm:t>
    </dgm:pt>
    <dgm:pt modelId="{437592AE-65F5-4306-BCAA-0CFD2B76BE14}" type="pres">
      <dgm:prSet presAssocID="{1532C675-1208-4634-A118-D0EC39B62A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C1F2508-4BE2-405C-95DB-3ADEFE41B67E}" type="pres">
      <dgm:prSet presAssocID="{5111C4B5-3349-4750-B839-BFF6C818B07D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6797F-FB17-4ABD-944B-17130F25F8F6}" type="pres">
      <dgm:prSet presAssocID="{5111C4B5-3349-4750-B839-BFF6C818B07D}" presName="gear1srcNode" presStyleLbl="node1" presStyleIdx="0" presStyleCnt="2"/>
      <dgm:spPr/>
      <dgm:t>
        <a:bodyPr/>
        <a:lstStyle/>
        <a:p>
          <a:endParaRPr lang="en-US"/>
        </a:p>
      </dgm:t>
    </dgm:pt>
    <dgm:pt modelId="{74E3944C-DF8D-4EA5-AF8E-4A0545031EBE}" type="pres">
      <dgm:prSet presAssocID="{5111C4B5-3349-4750-B839-BFF6C818B07D}" presName="gear1dstNode" presStyleLbl="node1" presStyleIdx="0" presStyleCnt="2"/>
      <dgm:spPr/>
      <dgm:t>
        <a:bodyPr/>
        <a:lstStyle/>
        <a:p>
          <a:endParaRPr lang="en-US"/>
        </a:p>
      </dgm:t>
    </dgm:pt>
    <dgm:pt modelId="{8DFC0FC4-8FC3-43FE-8D2D-0CC98197C6BF}" type="pres">
      <dgm:prSet presAssocID="{7F646399-240A-45F0-A61C-F4F851E7CF75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C6D41-2D89-43C8-ADF2-DA1777A8B628}" type="pres">
      <dgm:prSet presAssocID="{7F646399-240A-45F0-A61C-F4F851E7CF75}" presName="gear2srcNode" presStyleLbl="node1" presStyleIdx="1" presStyleCnt="2"/>
      <dgm:spPr/>
      <dgm:t>
        <a:bodyPr/>
        <a:lstStyle/>
        <a:p>
          <a:endParaRPr lang="en-US"/>
        </a:p>
      </dgm:t>
    </dgm:pt>
    <dgm:pt modelId="{4626AF4B-CBB6-46D6-AAA7-0B24AB1B72A6}" type="pres">
      <dgm:prSet presAssocID="{7F646399-240A-45F0-A61C-F4F851E7CF75}" presName="gear2dstNode" presStyleLbl="node1" presStyleIdx="1" presStyleCnt="2"/>
      <dgm:spPr/>
      <dgm:t>
        <a:bodyPr/>
        <a:lstStyle/>
        <a:p>
          <a:endParaRPr lang="en-US"/>
        </a:p>
      </dgm:t>
    </dgm:pt>
    <dgm:pt modelId="{51EC7B74-BE86-4B58-A2C9-81DA5CFB8577}" type="pres">
      <dgm:prSet presAssocID="{2BD93143-D790-4CBF-8851-22963D1F157A}" presName="connector1" presStyleLbl="sibTrans2D1" presStyleIdx="0" presStyleCnt="2"/>
      <dgm:spPr/>
      <dgm:t>
        <a:bodyPr/>
        <a:lstStyle/>
        <a:p>
          <a:endParaRPr lang="en-US"/>
        </a:p>
      </dgm:t>
    </dgm:pt>
    <dgm:pt modelId="{AB36C1AA-C4D3-498E-8E13-EAED22615B1F}" type="pres">
      <dgm:prSet presAssocID="{3964A246-3A5F-426C-885C-39EF939A6457}" presName="connector2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07E4EF35-5642-4927-9A83-57B163163FB5}" srcId="{1532C675-1208-4634-A118-D0EC39B62A80}" destId="{5111C4B5-3349-4750-B839-BFF6C818B07D}" srcOrd="0" destOrd="0" parTransId="{E57E87A1-99EE-4C4A-A034-22DA37F1F415}" sibTransId="{2BD93143-D790-4CBF-8851-22963D1F157A}"/>
    <dgm:cxn modelId="{A15C0A47-3DE3-4863-8468-046D17138CD4}" type="presOf" srcId="{7F646399-240A-45F0-A61C-F4F851E7CF75}" destId="{4C8C6D41-2D89-43C8-ADF2-DA1777A8B628}" srcOrd="1" destOrd="0" presId="urn:microsoft.com/office/officeart/2005/8/layout/gear1"/>
    <dgm:cxn modelId="{5A27BDEE-CDC9-4EA3-9E37-4816B47E04B4}" srcId="{1532C675-1208-4634-A118-D0EC39B62A80}" destId="{7F646399-240A-45F0-A61C-F4F851E7CF75}" srcOrd="1" destOrd="0" parTransId="{E62A9B34-6660-40B6-BBDA-68ECDB3BD4E7}" sibTransId="{3964A246-3A5F-426C-885C-39EF939A6457}"/>
    <dgm:cxn modelId="{F4F5EE19-7DA2-483D-A61A-6268C4775FD3}" type="presOf" srcId="{1532C675-1208-4634-A118-D0EC39B62A80}" destId="{437592AE-65F5-4306-BCAA-0CFD2B76BE14}" srcOrd="0" destOrd="0" presId="urn:microsoft.com/office/officeart/2005/8/layout/gear1"/>
    <dgm:cxn modelId="{E3D00D89-BFC9-48F4-90FF-3156B4A538B8}" type="presOf" srcId="{5111C4B5-3349-4750-B839-BFF6C818B07D}" destId="{74E3944C-DF8D-4EA5-AF8E-4A0545031EBE}" srcOrd="2" destOrd="0" presId="urn:microsoft.com/office/officeart/2005/8/layout/gear1"/>
    <dgm:cxn modelId="{91A8E0F0-86BC-4DD0-9FBE-1E8B2C70BFD4}" type="presOf" srcId="{7F646399-240A-45F0-A61C-F4F851E7CF75}" destId="{4626AF4B-CBB6-46D6-AAA7-0B24AB1B72A6}" srcOrd="2" destOrd="0" presId="urn:microsoft.com/office/officeart/2005/8/layout/gear1"/>
    <dgm:cxn modelId="{170690B9-8FE3-4C02-8EF8-A3D071A9DB53}" type="presOf" srcId="{5111C4B5-3349-4750-B839-BFF6C818B07D}" destId="{0C1F2508-4BE2-405C-95DB-3ADEFE41B67E}" srcOrd="0" destOrd="0" presId="urn:microsoft.com/office/officeart/2005/8/layout/gear1"/>
    <dgm:cxn modelId="{3A03869A-01AE-4C18-88CB-6840BE2DF257}" type="presOf" srcId="{3964A246-3A5F-426C-885C-39EF939A6457}" destId="{AB36C1AA-C4D3-498E-8E13-EAED22615B1F}" srcOrd="0" destOrd="0" presId="urn:microsoft.com/office/officeart/2005/8/layout/gear1"/>
    <dgm:cxn modelId="{B7D767EA-D3DB-4649-BA32-17A3A4EF41C3}" type="presOf" srcId="{5111C4B5-3349-4750-B839-BFF6C818B07D}" destId="{FCC6797F-FB17-4ABD-944B-17130F25F8F6}" srcOrd="1" destOrd="0" presId="urn:microsoft.com/office/officeart/2005/8/layout/gear1"/>
    <dgm:cxn modelId="{BD65A311-C03A-434A-B3B6-99C5741E58F3}" type="presOf" srcId="{7F646399-240A-45F0-A61C-F4F851E7CF75}" destId="{8DFC0FC4-8FC3-43FE-8D2D-0CC98197C6BF}" srcOrd="0" destOrd="0" presId="urn:microsoft.com/office/officeart/2005/8/layout/gear1"/>
    <dgm:cxn modelId="{5A02465C-3CE1-4437-BB6B-4934ACDE6FAE}" type="presOf" srcId="{2BD93143-D790-4CBF-8851-22963D1F157A}" destId="{51EC7B74-BE86-4B58-A2C9-81DA5CFB8577}" srcOrd="0" destOrd="0" presId="urn:microsoft.com/office/officeart/2005/8/layout/gear1"/>
    <dgm:cxn modelId="{3BA257DF-7090-4651-B5A8-A198829D8A57}" type="presParOf" srcId="{437592AE-65F5-4306-BCAA-0CFD2B76BE14}" destId="{0C1F2508-4BE2-405C-95DB-3ADEFE41B67E}" srcOrd="0" destOrd="0" presId="urn:microsoft.com/office/officeart/2005/8/layout/gear1"/>
    <dgm:cxn modelId="{260E927E-9843-45E2-8544-C9AD8F9283F3}" type="presParOf" srcId="{437592AE-65F5-4306-BCAA-0CFD2B76BE14}" destId="{FCC6797F-FB17-4ABD-944B-17130F25F8F6}" srcOrd="1" destOrd="0" presId="urn:microsoft.com/office/officeart/2005/8/layout/gear1"/>
    <dgm:cxn modelId="{6E61D272-6DC7-4BD4-95FC-6D73BDFB2134}" type="presParOf" srcId="{437592AE-65F5-4306-BCAA-0CFD2B76BE14}" destId="{74E3944C-DF8D-4EA5-AF8E-4A0545031EBE}" srcOrd="2" destOrd="0" presId="urn:microsoft.com/office/officeart/2005/8/layout/gear1"/>
    <dgm:cxn modelId="{CBC26FCC-7D0C-440B-810B-9100D9CFB635}" type="presParOf" srcId="{437592AE-65F5-4306-BCAA-0CFD2B76BE14}" destId="{8DFC0FC4-8FC3-43FE-8D2D-0CC98197C6BF}" srcOrd="3" destOrd="0" presId="urn:microsoft.com/office/officeart/2005/8/layout/gear1"/>
    <dgm:cxn modelId="{D88692DD-1709-4DFF-B46F-32987FF27300}" type="presParOf" srcId="{437592AE-65F5-4306-BCAA-0CFD2B76BE14}" destId="{4C8C6D41-2D89-43C8-ADF2-DA1777A8B628}" srcOrd="4" destOrd="0" presId="urn:microsoft.com/office/officeart/2005/8/layout/gear1"/>
    <dgm:cxn modelId="{693C1ABB-07F4-4CA2-A904-94A613FC9F64}" type="presParOf" srcId="{437592AE-65F5-4306-BCAA-0CFD2B76BE14}" destId="{4626AF4B-CBB6-46D6-AAA7-0B24AB1B72A6}" srcOrd="5" destOrd="0" presId="urn:microsoft.com/office/officeart/2005/8/layout/gear1"/>
    <dgm:cxn modelId="{903D2C76-B694-4D57-889B-0216B0FD9B54}" type="presParOf" srcId="{437592AE-65F5-4306-BCAA-0CFD2B76BE14}" destId="{51EC7B74-BE86-4B58-A2C9-81DA5CFB8577}" srcOrd="6" destOrd="0" presId="urn:microsoft.com/office/officeart/2005/8/layout/gear1"/>
    <dgm:cxn modelId="{595E467E-3359-47F1-B9BA-65D8F1066F1F}" type="presParOf" srcId="{437592AE-65F5-4306-BCAA-0CFD2B76BE14}" destId="{AB36C1AA-C4D3-498E-8E13-EAED22615B1F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B8D1F-CEFB-4DA1-BD77-A5A3172E417F}">
      <dsp:nvSpPr>
        <dsp:cNvPr id="0" name=""/>
        <dsp:cNvSpPr/>
      </dsp:nvSpPr>
      <dsp:spPr>
        <a:xfrm>
          <a:off x="1230476" y="237506"/>
          <a:ext cx="1832401" cy="1832401"/>
        </a:xfrm>
        <a:prstGeom prst="blockArc">
          <a:avLst>
            <a:gd name="adj1" fmla="val 10648421"/>
            <a:gd name="adj2" fmla="val 17187931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589F9-6093-4722-89C7-8A7D5BA5DA7A}">
      <dsp:nvSpPr>
        <dsp:cNvPr id="0" name=""/>
        <dsp:cNvSpPr/>
      </dsp:nvSpPr>
      <dsp:spPr>
        <a:xfrm>
          <a:off x="1230704" y="310841"/>
          <a:ext cx="1832401" cy="1832401"/>
        </a:xfrm>
        <a:prstGeom prst="blockArc">
          <a:avLst>
            <a:gd name="adj1" fmla="val 4412982"/>
            <a:gd name="adj2" fmla="val 10930203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D6409-B589-46E5-AB4E-EEADAB676D3B}">
      <dsp:nvSpPr>
        <dsp:cNvPr id="0" name=""/>
        <dsp:cNvSpPr/>
      </dsp:nvSpPr>
      <dsp:spPr>
        <a:xfrm>
          <a:off x="1811712" y="336315"/>
          <a:ext cx="1832401" cy="1832401"/>
        </a:xfrm>
        <a:prstGeom prst="blockArc">
          <a:avLst>
            <a:gd name="adj1" fmla="val 21376021"/>
            <a:gd name="adj2" fmla="val 6688277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CB848-F7C8-4852-9C63-A1083DB79852}">
      <dsp:nvSpPr>
        <dsp:cNvPr id="0" name=""/>
        <dsp:cNvSpPr/>
      </dsp:nvSpPr>
      <dsp:spPr>
        <a:xfrm>
          <a:off x="1812263" y="211883"/>
          <a:ext cx="1832401" cy="1832401"/>
        </a:xfrm>
        <a:prstGeom prst="blockArc">
          <a:avLst>
            <a:gd name="adj1" fmla="val 14909450"/>
            <a:gd name="adj2" fmla="val 254395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4B8C4-4A7D-40C1-A0DD-ECDD01722227}">
      <dsp:nvSpPr>
        <dsp:cNvPr id="0" name=""/>
        <dsp:cNvSpPr/>
      </dsp:nvSpPr>
      <dsp:spPr>
        <a:xfrm>
          <a:off x="1578184" y="906265"/>
          <a:ext cx="1731397" cy="5682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Planning</a:t>
          </a:r>
          <a:endParaRPr lang="en-US" sz="2000" kern="1200" dirty="0"/>
        </a:p>
      </dsp:txBody>
      <dsp:txXfrm>
        <a:off x="1831741" y="989489"/>
        <a:ext cx="1224283" cy="401838"/>
      </dsp:txXfrm>
    </dsp:sp>
    <dsp:sp modelId="{D539A2CE-97E8-4ACA-AD14-83A467B2AF5E}">
      <dsp:nvSpPr>
        <dsp:cNvPr id="0" name=""/>
        <dsp:cNvSpPr/>
      </dsp:nvSpPr>
      <dsp:spPr>
        <a:xfrm>
          <a:off x="2104982" y="119"/>
          <a:ext cx="590707" cy="590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</a:t>
          </a:r>
          <a:endParaRPr lang="en-US" sz="3200" kern="1200" dirty="0"/>
        </a:p>
      </dsp:txBody>
      <dsp:txXfrm>
        <a:off x="2191489" y="86626"/>
        <a:ext cx="417693" cy="417693"/>
      </dsp:txXfrm>
    </dsp:sp>
    <dsp:sp modelId="{68B3EB23-E5B5-4503-86FC-E0F22E40D85B}">
      <dsp:nvSpPr>
        <dsp:cNvPr id="0" name=""/>
        <dsp:cNvSpPr/>
      </dsp:nvSpPr>
      <dsp:spPr>
        <a:xfrm>
          <a:off x="3325596" y="898895"/>
          <a:ext cx="590707" cy="590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</a:t>
          </a:r>
          <a:endParaRPr lang="en-US" sz="3200" kern="1200" dirty="0"/>
        </a:p>
      </dsp:txBody>
      <dsp:txXfrm>
        <a:off x="3412103" y="985402"/>
        <a:ext cx="417693" cy="417693"/>
      </dsp:txXfrm>
    </dsp:sp>
    <dsp:sp modelId="{0C08F7F1-73B9-4637-866E-7BC45554702D}">
      <dsp:nvSpPr>
        <dsp:cNvPr id="0" name=""/>
        <dsp:cNvSpPr/>
      </dsp:nvSpPr>
      <dsp:spPr>
        <a:xfrm>
          <a:off x="2104982" y="1789989"/>
          <a:ext cx="590707" cy="590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W</a:t>
          </a:r>
          <a:endParaRPr lang="en-US" sz="3200" kern="1200" dirty="0"/>
        </a:p>
      </dsp:txBody>
      <dsp:txXfrm>
        <a:off x="2191489" y="1876496"/>
        <a:ext cx="417693" cy="417693"/>
      </dsp:txXfrm>
    </dsp:sp>
    <dsp:sp modelId="{E1E811A9-7F81-47CF-B0F4-5DCF1ABCB5C3}">
      <dsp:nvSpPr>
        <dsp:cNvPr id="0" name=""/>
        <dsp:cNvSpPr/>
      </dsp:nvSpPr>
      <dsp:spPr>
        <a:xfrm>
          <a:off x="957257" y="897800"/>
          <a:ext cx="590707" cy="590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</a:t>
          </a:r>
          <a:endParaRPr lang="en-US" sz="3200" kern="1200" dirty="0"/>
        </a:p>
      </dsp:txBody>
      <dsp:txXfrm>
        <a:off x="1043764" y="984307"/>
        <a:ext cx="417693" cy="417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F2508-4BE2-405C-95DB-3ADEFE41B67E}">
      <dsp:nvSpPr>
        <dsp:cNvPr id="0" name=""/>
        <dsp:cNvSpPr/>
      </dsp:nvSpPr>
      <dsp:spPr>
        <a:xfrm>
          <a:off x="3869525" y="1439633"/>
          <a:ext cx="2262280" cy="226228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High Confidence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4344" y="1969561"/>
        <a:ext cx="1352642" cy="1162859"/>
      </dsp:txXfrm>
    </dsp:sp>
    <dsp:sp modelId="{8DFC0FC4-8FC3-43FE-8D2D-0CC98197C6BF}">
      <dsp:nvSpPr>
        <dsp:cNvPr id="0" name=""/>
        <dsp:cNvSpPr/>
      </dsp:nvSpPr>
      <dsp:spPr>
        <a:xfrm>
          <a:off x="2553288" y="904912"/>
          <a:ext cx="1645295" cy="164529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High Lift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7496" y="1321623"/>
        <a:ext cx="816879" cy="811873"/>
      </dsp:txXfrm>
    </dsp:sp>
    <dsp:sp modelId="{51EC7B74-BE86-4B58-A2C9-81DA5CFB8577}">
      <dsp:nvSpPr>
        <dsp:cNvPr id="0" name=""/>
        <dsp:cNvSpPr/>
      </dsp:nvSpPr>
      <dsp:spPr>
        <a:xfrm>
          <a:off x="3971615" y="1055610"/>
          <a:ext cx="2782605" cy="2782605"/>
        </a:xfrm>
        <a:prstGeom prst="circularArrow">
          <a:avLst>
            <a:gd name="adj1" fmla="val 4878"/>
            <a:gd name="adj2" fmla="val 312630"/>
            <a:gd name="adj3" fmla="val 3137090"/>
            <a:gd name="adj4" fmla="val 15228912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6C1AA-C4D3-498E-8E13-EAED22615B1F}">
      <dsp:nvSpPr>
        <dsp:cNvPr id="0" name=""/>
        <dsp:cNvSpPr/>
      </dsp:nvSpPr>
      <dsp:spPr>
        <a:xfrm>
          <a:off x="2261910" y="541218"/>
          <a:ext cx="2103921" cy="210392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194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1945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B3BCA96-AA2C-0743-9CFE-8FE2649A7D4D}" type="datetimeFigureOut">
              <a:rPr lang="en-US"/>
              <a:pPr>
                <a:defRPr/>
              </a:pPr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194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21945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0DC7FA-5E92-7F4A-8DB4-2367971C9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62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DE0E2-86A7-4916-B723-754328BD2D1B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8789F-EB83-4221-A7F4-CD9FF40A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4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8789F-EB83-4221-A7F4-CD9FF40A8F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68" y="3609701"/>
            <a:ext cx="37307520" cy="2219558"/>
          </a:xfrm>
          <a:prstGeom prst="rect">
            <a:avLst/>
          </a:prstGeom>
        </p:spPr>
        <p:txBody>
          <a:bodyPr lIns="417010" tIns="208505" rIns="417010" bIns="208505"/>
          <a:lstStyle>
            <a:lvl1pPr algn="l">
              <a:defRPr sz="12500" b="1" i="0">
                <a:solidFill>
                  <a:srgbClr val="F2EBCD"/>
                </a:solidFill>
                <a:latin typeface="Rockwell"/>
                <a:cs typeface="Rockwel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648" y="6631480"/>
            <a:ext cx="30723840" cy="2554559"/>
          </a:xfrm>
          <a:prstGeom prst="rect">
            <a:avLst/>
          </a:prstGeom>
        </p:spPr>
        <p:txBody>
          <a:bodyPr lIns="417010" tIns="208505" rIns="417010" bIns="208505"/>
          <a:lstStyle>
            <a:lvl1pPr marL="0" indent="0" algn="l">
              <a:buNone/>
              <a:defRPr sz="7000" b="0" i="0">
                <a:solidFill>
                  <a:srgbClr val="F2EBCD"/>
                </a:solidFill>
                <a:latin typeface="Rockwell"/>
                <a:cs typeface="Rockwell"/>
              </a:defRPr>
            </a:lvl1pPr>
            <a:lvl2pPr marL="2085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0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5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2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9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0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7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3669362"/>
            <a:ext cx="43891200" cy="3598797"/>
          </a:xfrm>
          <a:prstGeom prst="rect">
            <a:avLst/>
          </a:prstGeom>
          <a:solidFill>
            <a:srgbClr val="0F1B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77" tIns="43439" rIns="86877" bIns="43439" rtlCol="0" anchor="ctr"/>
          <a:lstStyle/>
          <a:p>
            <a:pPr algn="ctr"/>
            <a:endParaRPr lang="en-US" sz="8630"/>
          </a:p>
        </p:txBody>
      </p:sp>
      <p:sp>
        <p:nvSpPr>
          <p:cNvPr id="6" name="Rectangle 5"/>
          <p:cNvSpPr/>
          <p:nvPr userDrawn="1"/>
        </p:nvSpPr>
        <p:spPr>
          <a:xfrm>
            <a:off x="-79373" y="32106908"/>
            <a:ext cx="44259203" cy="811493"/>
          </a:xfrm>
          <a:prstGeom prst="rect">
            <a:avLst/>
          </a:prstGeom>
          <a:solidFill>
            <a:srgbClr val="0F1B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77" tIns="43439" rIns="86877" bIns="43439" rtlCol="0" anchor="ctr"/>
          <a:lstStyle/>
          <a:p>
            <a:pPr algn="ctr"/>
            <a:endParaRPr lang="en-US" sz="863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871329"/>
            <a:ext cx="12131040" cy="22806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0491" y="545344"/>
            <a:ext cx="2893897" cy="29715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2084448" rtl="0" eaLnBrk="1" fontAlgn="base" hangingPunct="1">
        <a:spcBef>
          <a:spcPct val="0"/>
        </a:spcBef>
        <a:spcAft>
          <a:spcPct val="0"/>
        </a:spcAft>
        <a:defRPr sz="20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34386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868771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03157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737543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562582" indent="-1562582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387605" indent="-1303157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212629" indent="-1042225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297077" indent="-1042225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9381525" indent="-1042225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1467783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52834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37886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22937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5051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0103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5154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0206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25257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0309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95360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0412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16.png"/><Relationship Id="rId3" Type="http://schemas.openxmlformats.org/officeDocument/2006/relationships/image" Target="../media/image3.png"/><Relationship Id="rId21" Type="http://schemas.openxmlformats.org/officeDocument/2006/relationships/diagramQuickStyle" Target="../diagrams/quickStyle2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diagramLayout" Target="../diagrams/layout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6.png"/><Relationship Id="rId24" Type="http://schemas.openxmlformats.org/officeDocument/2006/relationships/image" Target="../media/image14.png"/><Relationship Id="rId5" Type="http://schemas.openxmlformats.org/officeDocument/2006/relationships/diagramLayout" Target="../diagrams/layout1.xml"/><Relationship Id="rId15" Type="http://schemas.openxmlformats.org/officeDocument/2006/relationships/image" Target="../media/image10.png"/><Relationship Id="rId23" Type="http://schemas.microsoft.com/office/2007/relationships/diagramDrawing" Target="../diagrams/drawing2.xml"/><Relationship Id="rId10" Type="http://schemas.openxmlformats.org/officeDocument/2006/relationships/image" Target="../media/image5.png"/><Relationship Id="rId19" Type="http://schemas.openxmlformats.org/officeDocument/2006/relationships/diagramData" Target="../diagrams/data2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Relationship Id="rId14" Type="http://schemas.openxmlformats.org/officeDocument/2006/relationships/image" Target="../media/image9.png"/><Relationship Id="rId22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 bwMode="auto">
          <a:xfrm>
            <a:off x="307817" y="3768247"/>
            <a:ext cx="44457257" cy="2034381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lvl="0" algn="ctr" defTabSz="9144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The Usage of Association Rule Mining towards Future-proofed Transportation Infrastructure Planning</a:t>
            </a:r>
            <a:endParaRPr lang="en-US" sz="6000" b="0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586653" y="31598794"/>
            <a:ext cx="8290443" cy="534002"/>
          </a:xfrm>
          <a:prstGeom prst="rect">
            <a:avLst/>
          </a:prstGeom>
          <a:noFill/>
        </p:spPr>
        <p:txBody>
          <a:bodyPr lIns="86877" tIns="43439" rIns="86877" bIns="43439">
            <a:spAutoFit/>
          </a:bodyPr>
          <a:lstStyle/>
          <a:p>
            <a:pPr algn="r" defTabSz="208505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 smtClean="0">
                <a:solidFill>
                  <a:srgbClr val="0F1B3B"/>
                </a:solidFill>
                <a:latin typeface="Arial"/>
                <a:cs typeface="Arial"/>
              </a:rPr>
              <a:t>June 2019 – </a:t>
            </a:r>
            <a:r>
              <a:rPr lang="en-US" sz="2900" dirty="0" smtClean="0">
                <a:solidFill>
                  <a:srgbClr val="0F1B3B"/>
                </a:solidFill>
                <a:latin typeface="Arial"/>
                <a:ea typeface="+mn-ea"/>
                <a:cs typeface="Arial"/>
              </a:rPr>
              <a:t>www.tidc-utc.org</a:t>
            </a:r>
            <a:endParaRPr lang="en-US" sz="2900" dirty="0">
              <a:solidFill>
                <a:srgbClr val="0F1B3B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-1115957" y="4921637"/>
            <a:ext cx="44484643" cy="234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010" tIns="208505" rIns="417010" bIns="208505" numCol="1" anchor="t" anchorCtr="0" compatLnSpc="1">
            <a:prstTxWarp prst="textNoShape">
              <a:avLst/>
            </a:prstTxWarp>
          </a:bodyPr>
          <a:lstStyle>
            <a:lvl1pPr marL="0" indent="0" algn="l" defTabSz="208444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7000" b="0" i="0" kern="1200">
                <a:solidFill>
                  <a:srgbClr val="F2EBCD"/>
                </a:solidFill>
                <a:latin typeface="Rockwell"/>
                <a:ea typeface="ＭＳ Ｐゴシック" charset="0"/>
                <a:cs typeface="Rockwell"/>
              </a:defRPr>
            </a:lvl1pPr>
            <a:lvl2pPr marL="2085051" indent="0" algn="ctr" defTabSz="208444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7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4170103" indent="0" algn="ctr" defTabSz="208444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9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6255154" indent="0" algn="ctr" defTabSz="208444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8340206" indent="0" algn="ctr" defTabSz="208444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10425257" indent="0" algn="ctr" defTabSz="208505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10309" indent="0" algn="ctr" defTabSz="208505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595360" indent="0" algn="ctr" defTabSz="208505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680412" indent="0" algn="ctr" defTabSz="2085051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Sudipta Chowdhury, Department of Civil and Environmental Engineering, University of Connecticut</a:t>
            </a:r>
          </a:p>
          <a:p>
            <a:pPr algn="ctr"/>
            <a:r>
              <a:rPr lang="en-US" sz="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Advisor: Jin Zhu, Ph.D., Department of Civil and Environmental Engineering, University of Connecticut</a:t>
            </a:r>
            <a:endParaRPr lang="en-US" sz="5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owchart: Alternate Process 16"/>
          <p:cNvSpPr/>
          <p:nvPr/>
        </p:nvSpPr>
        <p:spPr>
          <a:xfrm>
            <a:off x="325433" y="7565204"/>
            <a:ext cx="10602022" cy="8306167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4000" dirty="0">
              <a:latin typeface="Arial"/>
              <a:cs typeface="Arial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972320" y="7257327"/>
            <a:ext cx="9229630" cy="7808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rgbClr val="0F1B3B"/>
                </a:solidFill>
                <a:latin typeface="Arial"/>
                <a:cs typeface="Arial"/>
              </a:rPr>
              <a:t>Background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455819" y="16290515"/>
            <a:ext cx="10471636" cy="4167701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685800" algn="just">
              <a:buFont typeface="Wingdings" panose="05000000000000000000" pitchFamily="2" charset="2"/>
              <a:buChar char="Ø"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58158" y="16091097"/>
            <a:ext cx="9821528" cy="6428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rgbClr val="0F1B3B"/>
                </a:solidFill>
                <a:latin typeface="Arial"/>
                <a:cs typeface="Arial"/>
              </a:rPr>
              <a:t>Research Objectives</a:t>
            </a:r>
          </a:p>
        </p:txBody>
      </p:sp>
      <p:sp>
        <p:nvSpPr>
          <p:cNvPr id="29" name="Flowchart: Alternate Process 28"/>
          <p:cNvSpPr/>
          <p:nvPr/>
        </p:nvSpPr>
        <p:spPr>
          <a:xfrm>
            <a:off x="11359241" y="7483093"/>
            <a:ext cx="32315506" cy="6620147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en-US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13613954" y="7328341"/>
            <a:ext cx="28105047" cy="6455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 smtClean="0">
                <a:solidFill>
                  <a:srgbClr val="0F1B3B"/>
                </a:solidFill>
                <a:latin typeface="Arial"/>
                <a:cs typeface="Arial"/>
              </a:rPr>
              <a:t>Topic Modelling &amp; Association Rule Mining</a:t>
            </a:r>
            <a:endParaRPr lang="en-US" sz="48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sp>
        <p:nvSpPr>
          <p:cNvPr id="2053" name="TextBox 2052"/>
          <p:cNvSpPr txBox="1"/>
          <p:nvPr/>
        </p:nvSpPr>
        <p:spPr>
          <a:xfrm>
            <a:off x="579915" y="16986630"/>
            <a:ext cx="97780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0" indent="-685800" algn="just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Developing methodology </a:t>
            </a:r>
            <a:r>
              <a:rPr lang="en-US" sz="4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identifying the inter-relationships among different transportation infrastructure </a:t>
            </a:r>
            <a:r>
              <a:rPr lang="en-US" sz="4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planning factors </a:t>
            </a:r>
            <a:r>
              <a:rPr lang="en-US" sz="4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based on text-mining techniques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7" name="Rectangle 2066"/>
          <p:cNvSpPr/>
          <p:nvPr/>
        </p:nvSpPr>
        <p:spPr>
          <a:xfrm>
            <a:off x="13839495" y="13563949"/>
            <a:ext cx="4278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3. Topic Modelling</a:t>
            </a:r>
            <a:endParaRPr lang="en-US" sz="2800" dirty="0"/>
          </a:p>
        </p:txBody>
      </p:sp>
      <p:sp>
        <p:nvSpPr>
          <p:cNvPr id="97" name="Flowchart: Alternate Process 96"/>
          <p:cNvSpPr/>
          <p:nvPr/>
        </p:nvSpPr>
        <p:spPr>
          <a:xfrm>
            <a:off x="11359241" y="14618168"/>
            <a:ext cx="32315506" cy="1431137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3573079" y="21481433"/>
            <a:ext cx="106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Proposed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Taxonomy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13517926" y="14103240"/>
            <a:ext cx="27510524" cy="66278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 smtClean="0">
                <a:solidFill>
                  <a:srgbClr val="0F1B3B"/>
                </a:solidFill>
                <a:latin typeface="Arial"/>
                <a:cs typeface="Arial"/>
              </a:rPr>
              <a:t>Results</a:t>
            </a:r>
            <a:endParaRPr lang="en-US" sz="48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pic>
        <p:nvPicPr>
          <p:cNvPr id="2073" name="Picture 20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1882" y="15133177"/>
            <a:ext cx="14548527" cy="6059606"/>
          </a:xfrm>
          <a:prstGeom prst="rect">
            <a:avLst/>
          </a:prstGeom>
        </p:spPr>
      </p:pic>
      <p:sp>
        <p:nvSpPr>
          <p:cNvPr id="133" name="Flowchart: Alternate Process 132"/>
          <p:cNvSpPr/>
          <p:nvPr/>
        </p:nvSpPr>
        <p:spPr>
          <a:xfrm>
            <a:off x="13297547" y="28997366"/>
            <a:ext cx="30312360" cy="1738879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 smtClean="0">
              <a:solidFill>
                <a:srgbClr val="222222"/>
              </a:solidFill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3809417" y="29341648"/>
            <a:ext cx="29669096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 formalized structure to collect, organize, analyse, and utilize information from different sources using text mining techniques</a:t>
            </a:r>
          </a:p>
          <a:p>
            <a:pPr marL="285750" lvl="1" indent="-285750" algn="just" defTabSz="9144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Help create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holistic budget proposals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development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plans, knowledge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base,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as well as manage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risks and cultivate opportunities </a:t>
            </a:r>
          </a:p>
        </p:txBody>
      </p:sp>
      <p:sp>
        <p:nvSpPr>
          <p:cNvPr id="135" name="Flowchart: Alternate Process 134"/>
          <p:cNvSpPr/>
          <p:nvPr/>
        </p:nvSpPr>
        <p:spPr>
          <a:xfrm>
            <a:off x="13400814" y="30893911"/>
            <a:ext cx="24625559" cy="110620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marR="0" indent="-5715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13573079" y="28997366"/>
            <a:ext cx="29521313" cy="38866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700" b="1" dirty="0" smtClean="0">
                <a:solidFill>
                  <a:srgbClr val="0F1B3B"/>
                </a:solidFill>
                <a:latin typeface="Arial"/>
                <a:cs typeface="Arial"/>
              </a:rPr>
              <a:t>Contributions</a:t>
            </a:r>
            <a:endParaRPr lang="en-US" sz="47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565416" y="31408839"/>
            <a:ext cx="267660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indent="-5715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This work was supported by U.S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. DOT under its Transportation Infrastructure Durability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13573079" y="30742031"/>
            <a:ext cx="24453293" cy="59898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rgbClr val="0F1B3B"/>
                </a:solidFill>
                <a:latin typeface="Arial"/>
                <a:cs typeface="Arial"/>
              </a:rPr>
              <a:t>Acknowledgement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5284" y="28774552"/>
            <a:ext cx="13302832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Skorobogatova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 O., &amp; Kuzmina-</a:t>
            </a: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Merlino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 I. (2017). Transport infrastructure development performance. </a:t>
            </a:r>
            <a:r>
              <a:rPr lang="en-US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Procedia Engineering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 319-329.   </a:t>
            </a: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2]</a:t>
            </a:r>
            <a:r>
              <a:rPr lang="en-GB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100" dirty="0" err="1">
                <a:latin typeface="Arial" panose="020B0604020202020204" pitchFamily="34" charset="0"/>
                <a:cs typeface="Arial" panose="020B0604020202020204" pitchFamily="34" charset="0"/>
              </a:rPr>
              <a:t>Khanzadeh</a:t>
            </a:r>
            <a:r>
              <a:rPr lang="en-GB" sz="3100" dirty="0">
                <a:latin typeface="Arial" panose="020B0604020202020204" pitchFamily="34" charset="0"/>
                <a:cs typeface="Arial" panose="020B0604020202020204" pitchFamily="34" charset="0"/>
              </a:rPr>
              <a:t>, M., </a:t>
            </a:r>
            <a:r>
              <a:rPr lang="en-GB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et al. </a:t>
            </a:r>
            <a:r>
              <a:rPr lang="en-GB" sz="3100" dirty="0">
                <a:latin typeface="Arial" panose="020B0604020202020204" pitchFamily="34" charset="0"/>
                <a:cs typeface="Arial" panose="020B0604020202020204" pitchFamily="34" charset="0"/>
              </a:rPr>
              <a:t>(2018). Porosity Prediction: Supervised-learning of Thermal History for Direct Laser Deposition. Journal of manufacturing systems, 47, 69-82.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endParaRPr lang="en-GB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9" name="Diagram 78"/>
          <p:cNvGraphicFramePr/>
          <p:nvPr>
            <p:extLst>
              <p:ext uri="{D42A27DB-BD31-4B8C-83A1-F6EECF244321}">
                <p14:modId xmlns:p14="http://schemas.microsoft.com/office/powerpoint/2010/main" val="2398642929"/>
              </p:ext>
            </p:extLst>
          </p:nvPr>
        </p:nvGraphicFramePr>
        <p:xfrm>
          <a:off x="-125274" y="12351478"/>
          <a:ext cx="4800672" cy="238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10758" y="12062665"/>
            <a:ext cx="2977123" cy="28053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19852952" y="22325848"/>
                <a:ext cx="3998912" cy="2828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𝑪𝒐𝒏𝒇𝒊𝒅𝒆𝒏𝒄𝒆</m:t>
                      </m:r>
                      <m:r>
                        <m:rPr>
                          <m:nor/>
                        </m:rPr>
                        <a:rPr lang="en-US" sz="28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i="1" dirty="0" smtClean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New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technology</m:t>
                      </m:r>
                      <m:r>
                        <a:rPr lang="en-US" sz="28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man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made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risk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253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68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253</m:t>
                              </m:r>
                            </m:den>
                          </m:f>
                        </m:den>
                      </m:f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=22.06%</m:t>
                      </m:r>
                    </m:oMath>
                  </m:oMathPara>
                </a14:m>
                <a:endParaRPr lang="en-US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2952" y="22325848"/>
                <a:ext cx="3998912" cy="28282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8" name="Table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02426"/>
              </p:ext>
            </p:extLst>
          </p:nvPr>
        </p:nvGraphicFramePr>
        <p:xfrm>
          <a:off x="19351451" y="26697493"/>
          <a:ext cx="7527774" cy="1826260"/>
        </p:xfrm>
        <a:graphic>
          <a:graphicData uri="http://schemas.openxmlformats.org/drawingml/2006/table">
            <a:tbl>
              <a:tblPr firstRow="1" firstCol="1" bandRow="1"/>
              <a:tblGrid>
                <a:gridCol w="1583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5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588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2085051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4170103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6255154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8340206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0425257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2510309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459536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6680412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254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2085051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4170103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6255154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8340206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0425257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2510309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459536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6680412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Confidence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254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2085051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4170103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6255154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8340206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0425257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2510309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459536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6680412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12700" cmpd="sng">
                      <a:solidFill>
                        <a:srgbClr val="4472C4"/>
                      </a:solidFill>
                    </a:lnT>
                    <a:lnB w="254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>
                      <a:lvl1pPr marL="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2085051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4170103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6255154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8340206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0425257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2510309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4595360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6680412" algn="l" defTabSz="2085051" rtl="0" eaLnBrk="1" latinLnBrk="0" hangingPunct="1">
                        <a:defRPr sz="82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254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2085051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4170103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6255154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8340206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0425257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2510309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4595360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6680412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[0.8%, 6.89%]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[6.90%, 14.28%]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[≥14.28%]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254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2085051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4170103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6255154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8340206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0425257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2510309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4595360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6680412" algn="l" defTabSz="2085051" rtl="0" eaLnBrk="1" latinLnBrk="0" hangingPunct="1">
                        <a:defRPr sz="82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[0.05, 0.59]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[0.60, 0.98]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[≥0.99%]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4472C4"/>
                      </a:solidFill>
                    </a:lnL>
                    <a:lnR w="12700" cmpd="sng">
                      <a:solidFill>
                        <a:srgbClr val="4472C4"/>
                      </a:solidFill>
                    </a:lnR>
                    <a:lnT w="25400" cmpd="sng">
                      <a:solidFill>
                        <a:srgbClr val="4472C4"/>
                      </a:solidFill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1" name="Rectangle 3"/>
          <p:cNvSpPr>
            <a:spLocks noChangeArrowheads="1"/>
          </p:cNvSpPr>
          <p:nvPr/>
        </p:nvSpPr>
        <p:spPr bwMode="auto">
          <a:xfrm>
            <a:off x="19261486" y="26016607"/>
            <a:ext cx="7472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Table 1. Ranges of </a:t>
            </a:r>
            <a:r>
              <a:rPr lang="en-US" sz="2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Confidence </a:t>
            </a:r>
            <a:r>
              <a:rPr lang="en-US" sz="2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Lift </a:t>
            </a:r>
            <a:r>
              <a:rPr lang="en-US" sz="28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values</a:t>
            </a:r>
            <a:endParaRPr lang="en-US" sz="2800" i="1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7683" y="8390142"/>
            <a:ext cx="96175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Transportation infrastructure planning is a complex process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sz="4000" dirty="0">
                <a:latin typeface="Arial"/>
                <a:cs typeface="Arial"/>
              </a:rPr>
              <a:t>Multitude of factors affect transportation infrastructures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sz="4000" dirty="0">
                <a:latin typeface="Arial"/>
                <a:cs typeface="Arial"/>
              </a:rPr>
              <a:t>There can be significant inter-relationships among these </a:t>
            </a:r>
            <a:r>
              <a:rPr lang="en-US" sz="4000" dirty="0" smtClean="0">
                <a:latin typeface="Arial"/>
                <a:cs typeface="Arial"/>
              </a:rPr>
              <a:t>factors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100" name="Right Arrow 99"/>
          <p:cNvSpPr/>
          <p:nvPr/>
        </p:nvSpPr>
        <p:spPr>
          <a:xfrm>
            <a:off x="4370886" y="12974480"/>
            <a:ext cx="2360428" cy="10251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-474133" y="14851850"/>
            <a:ext cx="11986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Complexity in Transportation Infrastructure Planning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4" name="Picture 133"/>
          <p:cNvPicPr/>
          <p:nvPr/>
        </p:nvPicPr>
        <p:blipFill>
          <a:blip r:embed="rId11"/>
          <a:stretch>
            <a:fillRect/>
          </a:stretch>
        </p:blipFill>
        <p:spPr>
          <a:xfrm>
            <a:off x="11557747" y="8262570"/>
            <a:ext cx="9375656" cy="5366746"/>
          </a:xfrm>
          <a:prstGeom prst="rect">
            <a:avLst/>
          </a:prstGeom>
        </p:spPr>
      </p:pic>
      <p:pic>
        <p:nvPicPr>
          <p:cNvPr id="13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6534" y="8742481"/>
            <a:ext cx="7506133" cy="51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Rectangle 142"/>
              <p:cNvSpPr/>
              <p:nvPr/>
            </p:nvSpPr>
            <p:spPr>
              <a:xfrm>
                <a:off x="23103576" y="22205171"/>
                <a:ext cx="4266833" cy="2828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𝑳𝒊𝒇𝒕</m:t>
                      </m:r>
                      <m:r>
                        <m:rPr>
                          <m:nor/>
                        </m:rPr>
                        <a:rPr lang="en-US" sz="28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i="1" dirty="0" smtClean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New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technology</m:t>
                      </m:r>
                      <m:r>
                        <a:rPr lang="en-US" sz="28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man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made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risk</m:t>
                      </m:r>
                      <m:r>
                        <m:rPr>
                          <m:nor/>
                        </m:rPr>
                        <a:rPr lang="en-US" sz="2800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253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68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253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253</m:t>
                              </m:r>
                            </m:den>
                          </m:f>
                        </m:den>
                      </m:f>
                      <m:r>
                        <a:rPr lang="en-US" sz="28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=1.395</m:t>
                      </m:r>
                    </m:oMath>
                  </m:oMathPara>
                </a14:m>
                <a:endParaRPr lang="en-US" sz="280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3" name="Rectangle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3576" y="22205171"/>
                <a:ext cx="4266833" cy="28282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322864" y="8250145"/>
            <a:ext cx="4808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of Interestingness:</a:t>
            </a:r>
            <a:endParaRPr lang="en-US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42383" y="10000294"/>
            <a:ext cx="4108860" cy="2871171"/>
          </a:xfrm>
          <a:prstGeom prst="rect">
            <a:avLst/>
          </a:prstGeom>
          <a:noFill/>
          <a:ln>
            <a:solidFill>
              <a:srgbClr val="00B050"/>
            </a:solidFill>
            <a:prstDash val="dash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4470499" y="10174129"/>
                <a:ext cx="4669502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𝑪𝒐𝒏𝒇𝒊𝒅𝒆𝒏𝒄𝒆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𝑆𝑢𝑝𝑝𝑜𝑟𝑡</m:t>
                          </m:r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→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𝑆𝑢𝑝𝑝𝑜𝑟𝑡</m:t>
                          </m:r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0499" y="10174129"/>
                <a:ext cx="4669502" cy="159146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-5721347" y="34360888"/>
            <a:ext cx="4362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5. Research Steps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110270" y="22121123"/>
            <a:ext cx="7127663" cy="5357164"/>
          </a:xfrm>
          <a:prstGeom prst="rect">
            <a:avLst/>
          </a:prstGeom>
        </p:spPr>
      </p:pic>
      <p:sp>
        <p:nvSpPr>
          <p:cNvPr id="110" name="Flowchart: Alternate Process 109"/>
          <p:cNvSpPr/>
          <p:nvPr/>
        </p:nvSpPr>
        <p:spPr>
          <a:xfrm>
            <a:off x="375123" y="20825372"/>
            <a:ext cx="10631431" cy="8003125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Ø"/>
            </a:pPr>
            <a:endParaRPr lang="en-US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1" name="Picture 11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55014" y="22777504"/>
            <a:ext cx="8185329" cy="5655999"/>
          </a:xfrm>
          <a:prstGeom prst="rect">
            <a:avLst/>
          </a:prstGeom>
        </p:spPr>
      </p:pic>
      <p:sp>
        <p:nvSpPr>
          <p:cNvPr id="112" name="Oval 111"/>
          <p:cNvSpPr/>
          <p:nvPr/>
        </p:nvSpPr>
        <p:spPr>
          <a:xfrm>
            <a:off x="750498" y="20591179"/>
            <a:ext cx="9921333" cy="7931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 smtClean="0">
                <a:solidFill>
                  <a:srgbClr val="0F1B3B"/>
                </a:solidFill>
                <a:latin typeface="Arial"/>
                <a:cs typeface="Arial"/>
              </a:rPr>
              <a:t>Research Methodology</a:t>
            </a:r>
            <a:endParaRPr lang="en-US" sz="48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35030582" y="11518116"/>
                <a:ext cx="3831651" cy="12188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𝑳𝒊𝒇𝒕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𝑆𝑢𝑝𝑝𝑜𝑟𝑡</m:t>
                          </m:r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→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𝑆𝑢𝑝𝑝𝑜𝑟𝑡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𝑆𝑢𝑝𝑝𝑜𝑟𝑡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0582" y="11518116"/>
                <a:ext cx="3831651" cy="121886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8" name="Rectangle 2067"/>
              <p:cNvSpPr/>
              <p:nvPr/>
            </p:nvSpPr>
            <p:spPr>
              <a:xfrm>
                <a:off x="28981527" y="8891318"/>
                <a:ext cx="5701995" cy="1569660"/>
              </a:xfrm>
              <a:prstGeom prst="rect">
                <a:avLst/>
              </a:prstGeom>
              <a:ln w="12700"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𝑆𝑢𝑝𝑝𝑜𝑟𝑡</m:t>
                    </m:r>
                    <m: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X</m:t>
                    </m:r>
                    <m: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ea typeface="SimSun" panose="02010600030101010101" pitchFamily="2" charset="-122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ea typeface="SimSun" panose="02010600030101010101" pitchFamily="2" charset="-122"/>
                    <a:cs typeface="Arial" panose="020B0604020202020204" pitchFamily="34" charset="0"/>
                  </a:rPr>
                  <a:t>:  </a:t>
                </a:r>
                <a:r>
                  <a:rPr lang="en-US" sz="3200" dirty="0">
                    <a:latin typeface="Arial" panose="020B0604020202020204" pitchFamily="34" charset="0"/>
                    <a:ea typeface="SimSun" panose="02010600030101010101" pitchFamily="2" charset="-122"/>
                    <a:cs typeface="Arial" panose="020B0604020202020204" pitchFamily="34" charset="0"/>
                  </a:rPr>
                  <a:t>the proportion of observations in the database which contains item X</a:t>
                </a:r>
              </a:p>
            </p:txBody>
          </p:sp>
        </mc:Choice>
        <mc:Fallback xmlns="">
          <p:sp>
            <p:nvSpPr>
              <p:cNvPr id="2068" name="Rectangle 20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1527" y="8891318"/>
                <a:ext cx="5701995" cy="1569660"/>
              </a:xfrm>
              <a:prstGeom prst="rect">
                <a:avLst/>
              </a:prstGeom>
              <a:blipFill rotWithShape="0">
                <a:blip r:embed="rId18"/>
                <a:stretch>
                  <a:fillRect t="-4633" r="-3945" b="-11583"/>
                </a:stretch>
              </a:blipFill>
              <a:ln w="12700"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6" name="Diagram 115"/>
          <p:cNvGraphicFramePr/>
          <p:nvPr>
            <p:extLst>
              <p:ext uri="{D42A27DB-BD31-4B8C-83A1-F6EECF244321}">
                <p14:modId xmlns:p14="http://schemas.microsoft.com/office/powerpoint/2010/main" val="3783086855"/>
              </p:ext>
            </p:extLst>
          </p:nvPr>
        </p:nvGraphicFramePr>
        <p:xfrm>
          <a:off x="36805250" y="8553502"/>
          <a:ext cx="8150374" cy="4113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 rot="10800000" flipV="1">
                <a:off x="29042560" y="11238967"/>
                <a:ext cx="5611064" cy="2062103"/>
              </a:xfrm>
              <a:prstGeom prst="rect">
                <a:avLst/>
              </a:prstGeom>
              <a:ln>
                <a:prstDash val="dash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𝑆𝑢𝑝𝑝𝑜𝑟𝑡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US" sz="320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Arial" panose="020B0604020202020204" pitchFamily="34" charset="0"/>
                          </a:rPr>
                          <m:t>Y</m:t>
                        </m:r>
                      </m:e>
                    </m:d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ea typeface="SimSun" panose="02010600030101010101" pitchFamily="2" charset="-122"/>
                    <a:cs typeface="Arial" panose="020B0604020202020204" pitchFamily="34" charset="0"/>
                  </a:rPr>
                  <a:t>: the </a:t>
                </a:r>
                <a:r>
                  <a:rPr lang="en-US" sz="3200" dirty="0">
                    <a:latin typeface="Arial" panose="020B0604020202020204" pitchFamily="34" charset="0"/>
                    <a:ea typeface="SimSun" panose="02010600030101010101" pitchFamily="2" charset="-122"/>
                    <a:cs typeface="Arial" panose="020B0604020202020204" pitchFamily="34" charset="0"/>
                  </a:rPr>
                  <a:t>proportion of observations in the database which contains both items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ea typeface="SimSun" panose="02010600030101010101" pitchFamily="2" charset="-122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rPr>
                      <m:t>𝑌</m:t>
                    </m:r>
                  </m:oMath>
                </a14:m>
                <a:endParaRPr lang="en-US" sz="3200" dirty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29042560" y="11238967"/>
                <a:ext cx="5611064" cy="2062103"/>
              </a:xfrm>
              <a:prstGeom prst="rect">
                <a:avLst/>
              </a:prstGeom>
              <a:blipFill rotWithShape="0">
                <a:blip r:embed="rId24"/>
                <a:stretch>
                  <a:fillRect t="-3216" r="-1730" b="-8187"/>
                </a:stretch>
              </a:blipFill>
              <a:ln>
                <a:prstDash val="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9" name="TextBox 2068"/>
          <p:cNvSpPr txBox="1"/>
          <p:nvPr/>
        </p:nvSpPr>
        <p:spPr>
          <a:xfrm>
            <a:off x="705315" y="21577645"/>
            <a:ext cx="101919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defTabSz="9144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prstClr val="black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The research methodology of this study primarily included four steps </a:t>
            </a:r>
            <a:endParaRPr lang="en-US" sz="40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70" name="Picture 206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7899780" y="14860074"/>
            <a:ext cx="14129963" cy="5438539"/>
          </a:xfrm>
          <a:prstGeom prst="rect">
            <a:avLst/>
          </a:prstGeom>
        </p:spPr>
      </p:pic>
      <p:sp>
        <p:nvSpPr>
          <p:cNvPr id="125" name="Rectangle 124"/>
          <p:cNvSpPr/>
          <p:nvPr/>
        </p:nvSpPr>
        <p:spPr>
          <a:xfrm>
            <a:off x="2195438" y="28343181"/>
            <a:ext cx="71449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2. Proposed Research Methodology</a:t>
            </a:r>
            <a:endParaRPr lang="en-US" sz="2800" dirty="0"/>
          </a:p>
        </p:txBody>
      </p:sp>
      <p:sp>
        <p:nvSpPr>
          <p:cNvPr id="126" name="Rectangle 125"/>
          <p:cNvSpPr/>
          <p:nvPr/>
        </p:nvSpPr>
        <p:spPr>
          <a:xfrm>
            <a:off x="23433828" y="13618463"/>
            <a:ext cx="5623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4. Association Rule Mining</a:t>
            </a:r>
            <a:endParaRPr lang="en-US" sz="2800" dirty="0"/>
          </a:p>
        </p:txBody>
      </p:sp>
      <p:sp>
        <p:nvSpPr>
          <p:cNvPr id="127" name="Rectangle 126"/>
          <p:cNvSpPr/>
          <p:nvPr/>
        </p:nvSpPr>
        <p:spPr>
          <a:xfrm>
            <a:off x="39081743" y="12468140"/>
            <a:ext cx="4462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5. High Association</a:t>
            </a:r>
            <a:endParaRPr lang="en-US" sz="2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2315020" y="27820445"/>
            <a:ext cx="7147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7. Sample Confidence and Lift Calculation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2013001" y="20268654"/>
            <a:ext cx="714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8. 13 Significant Associations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0099687" y="28382528"/>
            <a:ext cx="11348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9. Sample Explanations of the Significant Associations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6" name="Right Arrow 2075"/>
          <p:cNvSpPr/>
          <p:nvPr/>
        </p:nvSpPr>
        <p:spPr>
          <a:xfrm>
            <a:off x="19434079" y="24154276"/>
            <a:ext cx="982527" cy="689129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77" name="Picture 2076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8000701" y="20943754"/>
            <a:ext cx="14551555" cy="7515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TemplateLandscape_IndustrialTes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2531A09F5AC4F8065D5397F5FF8F8" ma:contentTypeVersion="13" ma:contentTypeDescription="Create a new document." ma:contentTypeScope="" ma:versionID="a44b719156b9488509ac54e3db2ef097">
  <xsd:schema xmlns:xsd="http://www.w3.org/2001/XMLSchema" xmlns:xs="http://www.w3.org/2001/XMLSchema" xmlns:p="http://schemas.microsoft.com/office/2006/metadata/properties" xmlns:ns2="2d158fa6-04c4-4b0b-9211-ddc5f24494d5" xmlns:ns3="0f169feb-6904-43e8-99c0-9fedfdfa937f" targetNamespace="http://schemas.microsoft.com/office/2006/metadata/properties" ma:root="true" ma:fieldsID="0ac257700bf034aa504499de4fc88220" ns2:_="" ns3:_="">
    <xsd:import namespace="2d158fa6-04c4-4b0b-9211-ddc5f24494d5"/>
    <xsd:import namespace="0f169feb-6904-43e8-99c0-9fedfdfa93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58fa6-04c4-4b0b-9211-ddc5f24494d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69feb-6904-43e8-99c0-9fedfdfa93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80749F-CF8F-4A73-892D-1D441D9C9917}"/>
</file>

<file path=customXml/itemProps2.xml><?xml version="1.0" encoding="utf-8"?>
<ds:datastoreItem xmlns:ds="http://schemas.openxmlformats.org/officeDocument/2006/customXml" ds:itemID="{AAE4C264-0E95-47CD-8707-1B604B78F471}"/>
</file>

<file path=customXml/itemProps3.xml><?xml version="1.0" encoding="utf-8"?>
<ds:datastoreItem xmlns:ds="http://schemas.openxmlformats.org/officeDocument/2006/customXml" ds:itemID="{1239FAE8-BF36-4FB2-AD41-02400C22ABDB}"/>
</file>

<file path=docProps/app.xml><?xml version="1.0" encoding="utf-8"?>
<Properties xmlns="http://schemas.openxmlformats.org/officeDocument/2006/extended-properties" xmlns:vt="http://schemas.openxmlformats.org/officeDocument/2006/docPropsVTypes">
  <Template>PosterTemplateLandscape_IndustrialTesting.pot</Template>
  <TotalTime>1739</TotalTime>
  <Words>350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Malgun Gothic</vt:lpstr>
      <vt:lpstr>MS PGothic</vt:lpstr>
      <vt:lpstr>SimSun</vt:lpstr>
      <vt:lpstr>Arial</vt:lpstr>
      <vt:lpstr>Calibri</vt:lpstr>
      <vt:lpstr>Cambria Math</vt:lpstr>
      <vt:lpstr>MS Mincho</vt:lpstr>
      <vt:lpstr>Rockwell</vt:lpstr>
      <vt:lpstr>Wingdings</vt:lpstr>
      <vt:lpstr>PosterTemplateLandscape_IndustrialTesting</vt:lpstr>
      <vt:lpstr>The Usage of Association Rule Mining towards Future-proofed Transportation Infrastructure Planning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 Palmer</dc:creator>
  <cp:lastModifiedBy>Chowdhury, Sudipta</cp:lastModifiedBy>
  <cp:revision>161</cp:revision>
  <dcterms:created xsi:type="dcterms:W3CDTF">2013-01-04T18:36:07Z</dcterms:created>
  <dcterms:modified xsi:type="dcterms:W3CDTF">2021-10-29T05:47:21Z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0x0101004B82531A09F5AC4F8065D5397F5FF8F8</vt:lpwstr>
  </property>
</Properties>
</file>