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handoutMasterIdLst>
    <p:handoutMasterId r:id="rId4"/>
  </p:handoutMasterIdLst>
  <p:sldIdLst>
    <p:sldId id="256" r:id="rId2"/>
  </p:sldIdLst>
  <p:sldSz cx="43891200" cy="32918400"/>
  <p:notesSz cx="6858000" cy="9144000"/>
  <p:defaultTextStyle>
    <a:defPPr>
      <a:defRPr lang="en-US"/>
    </a:defPPr>
    <a:lvl1pPr algn="l" defTabSz="2193673" rtl="0" fontAlgn="base">
      <a:spcBef>
        <a:spcPct val="0"/>
      </a:spcBef>
      <a:spcAft>
        <a:spcPct val="0"/>
      </a:spcAft>
      <a:defRPr sz="8630" kern="1200">
        <a:solidFill>
          <a:schemeClr val="tx1"/>
        </a:solidFill>
        <a:latin typeface="Calibri" charset="0"/>
        <a:ea typeface="ＭＳ Ｐゴシック" charset="0"/>
        <a:cs typeface="ＭＳ Ｐゴシック" charset="0"/>
      </a:defRPr>
    </a:lvl1pPr>
    <a:lvl2pPr marL="2193673" indent="-1736525" algn="l" defTabSz="2193673" rtl="0" fontAlgn="base">
      <a:spcBef>
        <a:spcPct val="0"/>
      </a:spcBef>
      <a:spcAft>
        <a:spcPct val="0"/>
      </a:spcAft>
      <a:defRPr sz="8630" kern="1200">
        <a:solidFill>
          <a:schemeClr val="tx1"/>
        </a:solidFill>
        <a:latin typeface="Calibri" charset="0"/>
        <a:ea typeface="ＭＳ Ｐゴシック" charset="0"/>
        <a:cs typeface="ＭＳ Ｐゴシック" charset="0"/>
      </a:defRPr>
    </a:lvl2pPr>
    <a:lvl3pPr marL="4387346" indent="-3473052" algn="l" defTabSz="2193673" rtl="0" fontAlgn="base">
      <a:spcBef>
        <a:spcPct val="0"/>
      </a:spcBef>
      <a:spcAft>
        <a:spcPct val="0"/>
      </a:spcAft>
      <a:defRPr sz="8630" kern="1200">
        <a:solidFill>
          <a:schemeClr val="tx1"/>
        </a:solidFill>
        <a:latin typeface="Calibri" charset="0"/>
        <a:ea typeface="ＭＳ Ｐゴシック" charset="0"/>
        <a:cs typeface="ＭＳ Ｐゴシック" charset="0"/>
      </a:defRPr>
    </a:lvl3pPr>
    <a:lvl4pPr marL="6582607" indent="-5211165" algn="l" defTabSz="2193673" rtl="0" fontAlgn="base">
      <a:spcBef>
        <a:spcPct val="0"/>
      </a:spcBef>
      <a:spcAft>
        <a:spcPct val="0"/>
      </a:spcAft>
      <a:defRPr sz="8630" kern="1200">
        <a:solidFill>
          <a:schemeClr val="tx1"/>
        </a:solidFill>
        <a:latin typeface="Calibri" charset="0"/>
        <a:ea typeface="ＭＳ Ｐゴシック" charset="0"/>
        <a:cs typeface="ＭＳ Ｐゴシック" charset="0"/>
      </a:defRPr>
    </a:lvl4pPr>
    <a:lvl5pPr marL="8776280" indent="-6947690" algn="l" defTabSz="2193673" rtl="0" fontAlgn="base">
      <a:spcBef>
        <a:spcPct val="0"/>
      </a:spcBef>
      <a:spcAft>
        <a:spcPct val="0"/>
      </a:spcAft>
      <a:defRPr sz="8630" kern="1200">
        <a:solidFill>
          <a:schemeClr val="tx1"/>
        </a:solidFill>
        <a:latin typeface="Calibri" charset="0"/>
        <a:ea typeface="ＭＳ Ｐゴシック" charset="0"/>
        <a:cs typeface="ＭＳ Ｐゴシック" charset="0"/>
      </a:defRPr>
    </a:lvl5pPr>
    <a:lvl6pPr marL="2285738" algn="l" defTabSz="457148" rtl="0" eaLnBrk="1" latinLnBrk="0" hangingPunct="1">
      <a:defRPr sz="8630" kern="1200">
        <a:solidFill>
          <a:schemeClr val="tx1"/>
        </a:solidFill>
        <a:latin typeface="Calibri" charset="0"/>
        <a:ea typeface="ＭＳ Ｐゴシック" charset="0"/>
        <a:cs typeface="ＭＳ Ｐゴシック" charset="0"/>
      </a:defRPr>
    </a:lvl6pPr>
    <a:lvl7pPr marL="2742885" algn="l" defTabSz="457148" rtl="0" eaLnBrk="1" latinLnBrk="0" hangingPunct="1">
      <a:defRPr sz="8630" kern="1200">
        <a:solidFill>
          <a:schemeClr val="tx1"/>
        </a:solidFill>
        <a:latin typeface="Calibri" charset="0"/>
        <a:ea typeface="ＭＳ Ｐゴシック" charset="0"/>
        <a:cs typeface="ＭＳ Ｐゴシック" charset="0"/>
      </a:defRPr>
    </a:lvl7pPr>
    <a:lvl8pPr marL="3200033" algn="l" defTabSz="457148" rtl="0" eaLnBrk="1" latinLnBrk="0" hangingPunct="1">
      <a:defRPr sz="8630" kern="1200">
        <a:solidFill>
          <a:schemeClr val="tx1"/>
        </a:solidFill>
        <a:latin typeface="Calibri" charset="0"/>
        <a:ea typeface="ＭＳ Ｐゴシック" charset="0"/>
        <a:cs typeface="ＭＳ Ｐゴシック" charset="0"/>
      </a:defRPr>
    </a:lvl8pPr>
    <a:lvl9pPr marL="3657181" algn="l" defTabSz="457148" rtl="0" eaLnBrk="1" latinLnBrk="0" hangingPunct="1">
      <a:defRPr sz="8630"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0368" userDrawn="1">
          <p15:clr>
            <a:srgbClr val="A4A3A4"/>
          </p15:clr>
        </p15:guide>
        <p15:guide id="2" pos="138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1B3B"/>
    <a:srgbClr val="0E0F33"/>
    <a:srgbClr val="F2EBC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AE9940-9426-444A-BBA1-71065B69E003}" v="107" dt="2021-10-27T16:32:39.102"/>
  </p1510:revLst>
</p1510:revInfo>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60"/>
  </p:normalViewPr>
  <p:slideViewPr>
    <p:cSldViewPr snapToGrid="0" snapToObjects="1">
      <p:cViewPr varScale="1">
        <p:scale>
          <a:sx n="24" d="100"/>
          <a:sy n="24" d="100"/>
        </p:scale>
        <p:origin x="1482" y="42"/>
      </p:cViewPr>
      <p:guideLst>
        <p:guide orient="horz" pos="10368"/>
        <p:guide pos="13825"/>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13" Type="http://schemas.openxmlformats.org/officeDocument/2006/relationships/customXml" Target="../customXml/item3.xml"/><Relationship Id="rId3" Type="http://schemas.openxmlformats.org/officeDocument/2006/relationships/notesMaster" Target="notesMasters/notesMaster1.xml"/><Relationship Id="rId7" Type="http://schemas.openxmlformats.org/officeDocument/2006/relationships/theme" Target="theme/theme1.xml"/><Relationship Id="rId12" Type="http://schemas.openxmlformats.org/officeDocument/2006/relationships/customXml" Target="../customXml/item2.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11" Type="http://schemas.openxmlformats.org/officeDocument/2006/relationships/customXml" Target="../customXml/item1.xml"/><Relationship Id="rId5" Type="http://schemas.openxmlformats.org/officeDocument/2006/relationships/presProps" Target="presProps.xml"/><Relationship Id="rId10" Type="http://schemas.microsoft.com/office/2015/10/relationships/revisionInfo" Target="revisionInfo.xml"/><Relationship Id="rId4" Type="http://schemas.openxmlformats.org/officeDocument/2006/relationships/handoutMaster" Target="handoutMasters/handoutMaster1.xml"/><Relationship Id="rId9"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lso Cruz De Oliveira" userId="de229888-0fef-43c2-b7a9-f8e1e16433e1" providerId="ADAL" clId="{02AE9940-9426-444A-BBA1-71065B69E003}"/>
    <pc:docChg chg="undo custSel modSld">
      <pc:chgData name="Celso Cruz De Oliveira" userId="de229888-0fef-43c2-b7a9-f8e1e16433e1" providerId="ADAL" clId="{02AE9940-9426-444A-BBA1-71065B69E003}" dt="2021-10-27T18:16:53.179" v="3647" actId="478"/>
      <pc:docMkLst>
        <pc:docMk/>
      </pc:docMkLst>
      <pc:sldChg chg="addSp delSp modSp mod modTransition delAnim">
        <pc:chgData name="Celso Cruz De Oliveira" userId="de229888-0fef-43c2-b7a9-f8e1e16433e1" providerId="ADAL" clId="{02AE9940-9426-444A-BBA1-71065B69E003}" dt="2021-10-27T18:16:53.179" v="3647" actId="478"/>
        <pc:sldMkLst>
          <pc:docMk/>
          <pc:sldMk cId="0" sldId="256"/>
        </pc:sldMkLst>
        <pc:spChg chg="mod">
          <ac:chgData name="Celso Cruz De Oliveira" userId="de229888-0fef-43c2-b7a9-f8e1e16433e1" providerId="ADAL" clId="{02AE9940-9426-444A-BBA1-71065B69E003}" dt="2021-10-26T15:37:04.164" v="3064" actId="1076"/>
          <ac:spMkLst>
            <pc:docMk/>
            <pc:sldMk cId="0" sldId="256"/>
            <ac:spMk id="10" creationId="{00000000-0000-0000-0000-000000000000}"/>
          </ac:spMkLst>
        </pc:spChg>
        <pc:spChg chg="mod">
          <ac:chgData name="Celso Cruz De Oliveira" userId="de229888-0fef-43c2-b7a9-f8e1e16433e1" providerId="ADAL" clId="{02AE9940-9426-444A-BBA1-71065B69E003}" dt="2021-10-27T13:56:29.739" v="3602" actId="1035"/>
          <ac:spMkLst>
            <pc:docMk/>
            <pc:sldMk cId="0" sldId="256"/>
            <ac:spMk id="19" creationId="{00000000-0000-0000-0000-000000000000}"/>
          </ac:spMkLst>
        </pc:spChg>
        <pc:spChg chg="mod">
          <ac:chgData name="Celso Cruz De Oliveira" userId="de229888-0fef-43c2-b7a9-f8e1e16433e1" providerId="ADAL" clId="{02AE9940-9426-444A-BBA1-71065B69E003}" dt="2021-10-27T13:56:34.027" v="3604" actId="1035"/>
          <ac:spMkLst>
            <pc:docMk/>
            <pc:sldMk cId="0" sldId="256"/>
            <ac:spMk id="21" creationId="{00000000-0000-0000-0000-000000000000}"/>
          </ac:spMkLst>
        </pc:spChg>
        <pc:spChg chg="mod">
          <ac:chgData name="Celso Cruz De Oliveira" userId="de229888-0fef-43c2-b7a9-f8e1e16433e1" providerId="ADAL" clId="{02AE9940-9426-444A-BBA1-71065B69E003}" dt="2021-10-27T13:56:38.028" v="3608" actId="1035"/>
          <ac:spMkLst>
            <pc:docMk/>
            <pc:sldMk cId="0" sldId="256"/>
            <ac:spMk id="24" creationId="{00000000-0000-0000-0000-000000000000}"/>
          </ac:spMkLst>
        </pc:spChg>
        <pc:spChg chg="mod">
          <ac:chgData name="Celso Cruz De Oliveira" userId="de229888-0fef-43c2-b7a9-f8e1e16433e1" providerId="ADAL" clId="{02AE9940-9426-444A-BBA1-71065B69E003}" dt="2021-10-26T17:12:46.572" v="3257" actId="20577"/>
          <ac:spMkLst>
            <pc:docMk/>
            <pc:sldMk cId="0" sldId="256"/>
            <ac:spMk id="27" creationId="{00000000-0000-0000-0000-000000000000}"/>
          </ac:spMkLst>
        </pc:spChg>
        <pc:spChg chg="del mod">
          <ac:chgData name="Celso Cruz De Oliveira" userId="de229888-0fef-43c2-b7a9-f8e1e16433e1" providerId="ADAL" clId="{02AE9940-9426-444A-BBA1-71065B69E003}" dt="2021-10-25T22:09:14.939" v="758" actId="478"/>
          <ac:spMkLst>
            <pc:docMk/>
            <pc:sldMk cId="0" sldId="256"/>
            <ac:spMk id="34" creationId="{00000000-0000-0000-0000-000000000000}"/>
          </ac:spMkLst>
        </pc:spChg>
        <pc:spChg chg="mod">
          <ac:chgData name="Celso Cruz De Oliveira" userId="de229888-0fef-43c2-b7a9-f8e1e16433e1" providerId="ADAL" clId="{02AE9940-9426-444A-BBA1-71065B69E003}" dt="2021-10-26T15:32:33.350" v="3049" actId="120"/>
          <ac:spMkLst>
            <pc:docMk/>
            <pc:sldMk cId="0" sldId="256"/>
            <ac:spMk id="36" creationId="{00000000-0000-0000-0000-000000000000}"/>
          </ac:spMkLst>
        </pc:spChg>
        <pc:spChg chg="del mod">
          <ac:chgData name="Celso Cruz De Oliveira" userId="de229888-0fef-43c2-b7a9-f8e1e16433e1" providerId="ADAL" clId="{02AE9940-9426-444A-BBA1-71065B69E003}" dt="2021-10-25T22:47:31.165" v="994" actId="478"/>
          <ac:spMkLst>
            <pc:docMk/>
            <pc:sldMk cId="0" sldId="256"/>
            <ac:spMk id="37" creationId="{00000000-0000-0000-0000-000000000000}"/>
          </ac:spMkLst>
        </pc:spChg>
        <pc:spChg chg="mod">
          <ac:chgData name="Celso Cruz De Oliveira" userId="de229888-0fef-43c2-b7a9-f8e1e16433e1" providerId="ADAL" clId="{02AE9940-9426-444A-BBA1-71065B69E003}" dt="2021-10-26T21:08:15.135" v="3452" actId="1038"/>
          <ac:spMkLst>
            <pc:docMk/>
            <pc:sldMk cId="0" sldId="256"/>
            <ac:spMk id="44" creationId="{00000000-0000-0000-0000-000000000000}"/>
          </ac:spMkLst>
        </pc:spChg>
        <pc:spChg chg="mod">
          <ac:chgData name="Celso Cruz De Oliveira" userId="de229888-0fef-43c2-b7a9-f8e1e16433e1" providerId="ADAL" clId="{02AE9940-9426-444A-BBA1-71065B69E003}" dt="2021-10-27T16:09:33.815" v="3638" actId="20577"/>
          <ac:spMkLst>
            <pc:docMk/>
            <pc:sldMk cId="0" sldId="256"/>
            <ac:spMk id="45" creationId="{00000000-0000-0000-0000-000000000000}"/>
          </ac:spMkLst>
        </pc:spChg>
        <pc:spChg chg="mod">
          <ac:chgData name="Celso Cruz De Oliveira" userId="de229888-0fef-43c2-b7a9-f8e1e16433e1" providerId="ADAL" clId="{02AE9940-9426-444A-BBA1-71065B69E003}" dt="2021-10-26T15:36:19.821" v="3056"/>
          <ac:spMkLst>
            <pc:docMk/>
            <pc:sldMk cId="0" sldId="256"/>
            <ac:spMk id="46" creationId="{00000000-0000-0000-0000-000000000000}"/>
          </ac:spMkLst>
        </pc:spChg>
        <pc:spChg chg="mod">
          <ac:chgData name="Celso Cruz De Oliveira" userId="de229888-0fef-43c2-b7a9-f8e1e16433e1" providerId="ADAL" clId="{02AE9940-9426-444A-BBA1-71065B69E003}" dt="2021-10-26T15:34:29.585" v="3052" actId="20577"/>
          <ac:spMkLst>
            <pc:docMk/>
            <pc:sldMk cId="0" sldId="256"/>
            <ac:spMk id="47" creationId="{00000000-0000-0000-0000-000000000000}"/>
          </ac:spMkLst>
        </pc:spChg>
        <pc:spChg chg="mod">
          <ac:chgData name="Celso Cruz De Oliveira" userId="de229888-0fef-43c2-b7a9-f8e1e16433e1" providerId="ADAL" clId="{02AE9940-9426-444A-BBA1-71065B69E003}" dt="2021-10-26T15:25:23.717" v="3012" actId="1035"/>
          <ac:spMkLst>
            <pc:docMk/>
            <pc:sldMk cId="0" sldId="256"/>
            <ac:spMk id="52" creationId="{00000000-0000-0000-0000-000000000000}"/>
          </ac:spMkLst>
        </pc:spChg>
        <pc:spChg chg="mod">
          <ac:chgData name="Celso Cruz De Oliveira" userId="de229888-0fef-43c2-b7a9-f8e1e16433e1" providerId="ADAL" clId="{02AE9940-9426-444A-BBA1-71065B69E003}" dt="2021-10-25T22:20:20.034" v="841"/>
          <ac:spMkLst>
            <pc:docMk/>
            <pc:sldMk cId="0" sldId="256"/>
            <ac:spMk id="58" creationId="{B355A47D-6FB4-4914-BD1E-8EFBB6428EC2}"/>
          </ac:spMkLst>
        </pc:spChg>
        <pc:spChg chg="mod">
          <ac:chgData name="Celso Cruz De Oliveira" userId="de229888-0fef-43c2-b7a9-f8e1e16433e1" providerId="ADAL" clId="{02AE9940-9426-444A-BBA1-71065B69E003}" dt="2021-10-25T22:20:20.034" v="841"/>
          <ac:spMkLst>
            <pc:docMk/>
            <pc:sldMk cId="0" sldId="256"/>
            <ac:spMk id="60" creationId="{F584AA61-E338-402B-B334-F501DB2950F3}"/>
          </ac:spMkLst>
        </pc:spChg>
        <pc:spChg chg="mod">
          <ac:chgData name="Celso Cruz De Oliveira" userId="de229888-0fef-43c2-b7a9-f8e1e16433e1" providerId="ADAL" clId="{02AE9940-9426-444A-BBA1-71065B69E003}" dt="2021-10-25T22:20:20.034" v="841"/>
          <ac:spMkLst>
            <pc:docMk/>
            <pc:sldMk cId="0" sldId="256"/>
            <ac:spMk id="62" creationId="{2318E012-293E-4DFB-BEF8-22F0096875D6}"/>
          </ac:spMkLst>
        </pc:spChg>
        <pc:spChg chg="add mod">
          <ac:chgData name="Celso Cruz De Oliveira" userId="de229888-0fef-43c2-b7a9-f8e1e16433e1" providerId="ADAL" clId="{02AE9940-9426-444A-BBA1-71065B69E003}" dt="2021-10-26T15:33:59.469" v="3050"/>
          <ac:spMkLst>
            <pc:docMk/>
            <pc:sldMk cId="0" sldId="256"/>
            <ac:spMk id="66" creationId="{0BFECC80-186D-4641-903F-0826A7611275}"/>
          </ac:spMkLst>
        </pc:spChg>
        <pc:spChg chg="add mod">
          <ac:chgData name="Celso Cruz De Oliveira" userId="de229888-0fef-43c2-b7a9-f8e1e16433e1" providerId="ADAL" clId="{02AE9940-9426-444A-BBA1-71065B69E003}" dt="2021-10-26T15:14:29.962" v="2701" actId="1076"/>
          <ac:spMkLst>
            <pc:docMk/>
            <pc:sldMk cId="0" sldId="256"/>
            <ac:spMk id="68" creationId="{3171A17C-5384-4616-BFB6-9009DFD49087}"/>
          </ac:spMkLst>
        </pc:spChg>
        <pc:spChg chg="add mod">
          <ac:chgData name="Celso Cruz De Oliveira" userId="de229888-0fef-43c2-b7a9-f8e1e16433e1" providerId="ADAL" clId="{02AE9940-9426-444A-BBA1-71065B69E003}" dt="2021-10-26T17:08:28.965" v="3221" actId="20577"/>
          <ac:spMkLst>
            <pc:docMk/>
            <pc:sldMk cId="0" sldId="256"/>
            <ac:spMk id="69" creationId="{C20493FA-F382-4DF5-AB2F-8ED135EABB72}"/>
          </ac:spMkLst>
        </pc:spChg>
        <pc:spChg chg="add mod">
          <ac:chgData name="Celso Cruz De Oliveira" userId="de229888-0fef-43c2-b7a9-f8e1e16433e1" providerId="ADAL" clId="{02AE9940-9426-444A-BBA1-71065B69E003}" dt="2021-10-26T17:16:02.339" v="3277" actId="1076"/>
          <ac:spMkLst>
            <pc:docMk/>
            <pc:sldMk cId="0" sldId="256"/>
            <ac:spMk id="71" creationId="{B7BCE8FE-D98E-4CC3-B91D-23EF14434874}"/>
          </ac:spMkLst>
        </pc:spChg>
        <pc:spChg chg="add mod">
          <ac:chgData name="Celso Cruz De Oliveira" userId="de229888-0fef-43c2-b7a9-f8e1e16433e1" providerId="ADAL" clId="{02AE9940-9426-444A-BBA1-71065B69E003}" dt="2021-10-27T14:13:28.335" v="3623" actId="14100"/>
          <ac:spMkLst>
            <pc:docMk/>
            <pc:sldMk cId="0" sldId="256"/>
            <ac:spMk id="74" creationId="{5664363B-6D67-4C97-B3B5-64E10BA781E3}"/>
          </ac:spMkLst>
        </pc:spChg>
        <pc:spChg chg="mod">
          <ac:chgData name="Celso Cruz De Oliveira" userId="de229888-0fef-43c2-b7a9-f8e1e16433e1" providerId="ADAL" clId="{02AE9940-9426-444A-BBA1-71065B69E003}" dt="2021-10-27T13:36:15.953" v="3575" actId="255"/>
          <ac:spMkLst>
            <pc:docMk/>
            <pc:sldMk cId="0" sldId="256"/>
            <ac:spMk id="2049" creationId="{00000000-0000-0000-0000-000000000000}"/>
          </ac:spMkLst>
        </pc:spChg>
        <pc:spChg chg="mod">
          <ac:chgData name="Celso Cruz De Oliveira" userId="de229888-0fef-43c2-b7a9-f8e1e16433e1" providerId="ADAL" clId="{02AE9940-9426-444A-BBA1-71065B69E003}" dt="2021-10-26T17:03:57.347" v="3219" actId="20577"/>
          <ac:spMkLst>
            <pc:docMk/>
            <pc:sldMk cId="0" sldId="256"/>
            <ac:spMk id="2050" creationId="{00000000-0000-0000-0000-000000000000}"/>
          </ac:spMkLst>
        </pc:spChg>
        <pc:spChg chg="mod">
          <ac:chgData name="Celso Cruz De Oliveira" userId="de229888-0fef-43c2-b7a9-f8e1e16433e1" providerId="ADAL" clId="{02AE9940-9426-444A-BBA1-71065B69E003}" dt="2021-10-27T13:45:54.607" v="3586" actId="20577"/>
          <ac:spMkLst>
            <pc:docMk/>
            <pc:sldMk cId="0" sldId="256"/>
            <ac:spMk id="2054" creationId="{00000000-0000-0000-0000-000000000000}"/>
          </ac:spMkLst>
        </pc:spChg>
        <pc:spChg chg="del mod">
          <ac:chgData name="Celso Cruz De Oliveira" userId="de229888-0fef-43c2-b7a9-f8e1e16433e1" providerId="ADAL" clId="{02AE9940-9426-444A-BBA1-71065B69E003}" dt="2021-10-25T22:45:50.012" v="979" actId="478"/>
          <ac:spMkLst>
            <pc:docMk/>
            <pc:sldMk cId="0" sldId="256"/>
            <ac:spMk id="2059" creationId="{00000000-0000-0000-0000-000000000000}"/>
          </ac:spMkLst>
        </pc:spChg>
        <pc:spChg chg="del">
          <ac:chgData name="Celso Cruz De Oliveira" userId="de229888-0fef-43c2-b7a9-f8e1e16433e1" providerId="ADAL" clId="{02AE9940-9426-444A-BBA1-71065B69E003}" dt="2021-10-25T22:09:20.932" v="759" actId="478"/>
          <ac:spMkLst>
            <pc:docMk/>
            <pc:sldMk cId="0" sldId="256"/>
            <ac:spMk id="2060" creationId="{00000000-0000-0000-0000-000000000000}"/>
          </ac:spMkLst>
        </pc:spChg>
        <pc:spChg chg="mod">
          <ac:chgData name="Celso Cruz De Oliveira" userId="de229888-0fef-43c2-b7a9-f8e1e16433e1" providerId="ADAL" clId="{02AE9940-9426-444A-BBA1-71065B69E003}" dt="2021-10-27T13:57:13.248" v="3620" actId="20577"/>
          <ac:spMkLst>
            <pc:docMk/>
            <pc:sldMk cId="0" sldId="256"/>
            <ac:spMk id="2062" creationId="{00000000-0000-0000-0000-000000000000}"/>
          </ac:spMkLst>
        </pc:spChg>
        <pc:grpChg chg="add del">
          <ac:chgData name="Celso Cruz De Oliveira" userId="de229888-0fef-43c2-b7a9-f8e1e16433e1" providerId="ADAL" clId="{02AE9940-9426-444A-BBA1-71065B69E003}" dt="2021-10-25T20:40:29.827" v="49" actId="478"/>
          <ac:grpSpMkLst>
            <pc:docMk/>
            <pc:sldMk cId="0" sldId="256"/>
            <ac:grpSpMk id="2" creationId="{00000000-0000-0000-0000-000000000000}"/>
          </ac:grpSpMkLst>
        </pc:grpChg>
        <pc:grpChg chg="del mod">
          <ac:chgData name="Celso Cruz De Oliveira" userId="de229888-0fef-43c2-b7a9-f8e1e16433e1" providerId="ADAL" clId="{02AE9940-9426-444A-BBA1-71065B69E003}" dt="2021-10-25T21:59:05.897" v="554" actId="478"/>
          <ac:grpSpMkLst>
            <pc:docMk/>
            <pc:sldMk cId="0" sldId="256"/>
            <ac:grpSpMk id="6" creationId="{00000000-0000-0000-0000-000000000000}"/>
          </ac:grpSpMkLst>
        </pc:grpChg>
        <pc:grpChg chg="add mod">
          <ac:chgData name="Celso Cruz De Oliveira" userId="de229888-0fef-43c2-b7a9-f8e1e16433e1" providerId="ADAL" clId="{02AE9940-9426-444A-BBA1-71065B69E003}" dt="2021-10-27T16:22:57.357" v="3641" actId="1035"/>
          <ac:grpSpMkLst>
            <pc:docMk/>
            <pc:sldMk cId="0" sldId="256"/>
            <ac:grpSpMk id="14" creationId="{A2976F26-B6EE-4EE0-86F3-974D8464300B}"/>
          </ac:grpSpMkLst>
        </pc:grpChg>
        <pc:grpChg chg="add mod">
          <ac:chgData name="Celso Cruz De Oliveira" userId="de229888-0fef-43c2-b7a9-f8e1e16433e1" providerId="ADAL" clId="{02AE9940-9426-444A-BBA1-71065B69E003}" dt="2021-10-27T13:56:22.085" v="3600" actId="1035"/>
          <ac:grpSpMkLst>
            <pc:docMk/>
            <pc:sldMk cId="0" sldId="256"/>
            <ac:grpSpMk id="18" creationId="{32C98E9E-53BC-404D-8174-BFED3F9C4751}"/>
          </ac:grpSpMkLst>
        </pc:grpChg>
        <pc:grpChg chg="del">
          <ac:chgData name="Celso Cruz De Oliveira" userId="de229888-0fef-43c2-b7a9-f8e1e16433e1" providerId="ADAL" clId="{02AE9940-9426-444A-BBA1-71065B69E003}" dt="2021-10-25T22:12:06.416" v="811" actId="478"/>
          <ac:grpSpMkLst>
            <pc:docMk/>
            <pc:sldMk cId="0" sldId="256"/>
            <ac:grpSpMk id="40" creationId="{00000000-0000-0000-0000-000000000000}"/>
          </ac:grpSpMkLst>
        </pc:grpChg>
        <pc:grpChg chg="add del mod">
          <ac:chgData name="Celso Cruz De Oliveira" userId="de229888-0fef-43c2-b7a9-f8e1e16433e1" providerId="ADAL" clId="{02AE9940-9426-444A-BBA1-71065B69E003}" dt="2021-10-25T22:31:34.347" v="877" actId="478"/>
          <ac:grpSpMkLst>
            <pc:docMk/>
            <pc:sldMk cId="0" sldId="256"/>
            <ac:grpSpMk id="56" creationId="{556A27B5-1E78-4C61-B2C7-2ACAB69AE59F}"/>
          </ac:grpSpMkLst>
        </pc:grpChg>
        <pc:graphicFrameChg chg="del">
          <ac:chgData name="Celso Cruz De Oliveira" userId="de229888-0fef-43c2-b7a9-f8e1e16433e1" providerId="ADAL" clId="{02AE9940-9426-444A-BBA1-71065B69E003}" dt="2021-10-25T21:53:37.482" v="539" actId="478"/>
          <ac:graphicFrameMkLst>
            <pc:docMk/>
            <pc:sldMk cId="0" sldId="256"/>
            <ac:graphicFrameMk id="33" creationId="{00000000-0000-0000-0000-000000000000}"/>
          </ac:graphicFrameMkLst>
        </pc:graphicFrameChg>
        <pc:graphicFrameChg chg="add mod modGraphic">
          <ac:chgData name="Celso Cruz De Oliveira" userId="de229888-0fef-43c2-b7a9-f8e1e16433e1" providerId="ADAL" clId="{02AE9940-9426-444A-BBA1-71065B69E003}" dt="2021-10-26T17:01:49.420" v="3200" actId="2062"/>
          <ac:graphicFrameMkLst>
            <pc:docMk/>
            <pc:sldMk cId="0" sldId="256"/>
            <ac:graphicFrameMk id="65" creationId="{3FB0C916-DE52-4C15-B454-265C6503BB06}"/>
          </ac:graphicFrameMkLst>
        </pc:graphicFrameChg>
        <pc:picChg chg="add del mod">
          <ac:chgData name="Celso Cruz De Oliveira" userId="de229888-0fef-43c2-b7a9-f8e1e16433e1" providerId="ADAL" clId="{02AE9940-9426-444A-BBA1-71065B69E003}" dt="2021-10-27T18:16:53.179" v="3647" actId="478"/>
          <ac:picMkLst>
            <pc:docMk/>
            <pc:sldMk cId="0" sldId="256"/>
            <ac:picMk id="2" creationId="{48343E8E-072A-4F13-8D24-D3220EC17A9E}"/>
          </ac:picMkLst>
        </pc:picChg>
        <pc:picChg chg="add del mod">
          <ac:chgData name="Celso Cruz De Oliveira" userId="de229888-0fef-43c2-b7a9-f8e1e16433e1" providerId="ADAL" clId="{02AE9940-9426-444A-BBA1-71065B69E003}" dt="2021-10-25T22:40:31.313" v="963" actId="478"/>
          <ac:picMkLst>
            <pc:docMk/>
            <pc:sldMk cId="0" sldId="256"/>
            <ac:picMk id="4" creationId="{95C9AAFF-D058-4317-9A92-91E4D2D9861F}"/>
          </ac:picMkLst>
        </pc:picChg>
        <pc:picChg chg="add del mod">
          <ac:chgData name="Celso Cruz De Oliveira" userId="de229888-0fef-43c2-b7a9-f8e1e16433e1" providerId="ADAL" clId="{02AE9940-9426-444A-BBA1-71065B69E003}" dt="2021-10-25T22:40:19.040" v="957" actId="478"/>
          <ac:picMkLst>
            <pc:docMk/>
            <pc:sldMk cId="0" sldId="256"/>
            <ac:picMk id="8" creationId="{C10414C4-0903-44A2-AE90-A83C046B40FA}"/>
          </ac:picMkLst>
        </pc:picChg>
        <pc:picChg chg="add mod">
          <ac:chgData name="Celso Cruz De Oliveira" userId="de229888-0fef-43c2-b7a9-f8e1e16433e1" providerId="ADAL" clId="{02AE9940-9426-444A-BBA1-71065B69E003}" dt="2021-10-25T22:48:02.862" v="1009" actId="164"/>
          <ac:picMkLst>
            <pc:docMk/>
            <pc:sldMk cId="0" sldId="256"/>
            <ac:picMk id="11" creationId="{0BA5CEAF-F405-49C1-9919-669012800C1A}"/>
          </ac:picMkLst>
        </pc:picChg>
        <pc:picChg chg="add mod">
          <ac:chgData name="Celso Cruz De Oliveira" userId="de229888-0fef-43c2-b7a9-f8e1e16433e1" providerId="ADAL" clId="{02AE9940-9426-444A-BBA1-71065B69E003}" dt="2021-10-25T22:48:02.862" v="1009" actId="164"/>
          <ac:picMkLst>
            <pc:docMk/>
            <pc:sldMk cId="0" sldId="256"/>
            <ac:picMk id="13" creationId="{905F69ED-3C1E-4226-B691-ADFEAE4C2BFD}"/>
          </ac:picMkLst>
        </pc:picChg>
        <pc:picChg chg="add mod">
          <ac:chgData name="Celso Cruz De Oliveira" userId="de229888-0fef-43c2-b7a9-f8e1e16433e1" providerId="ADAL" clId="{02AE9940-9426-444A-BBA1-71065B69E003}" dt="2021-10-26T15:15:00.027" v="2715" actId="1038"/>
          <ac:picMkLst>
            <pc:docMk/>
            <pc:sldMk cId="0" sldId="256"/>
            <ac:picMk id="23" creationId="{FCAE5167-0549-4094-9591-52C294734D54}"/>
          </ac:picMkLst>
        </pc:picChg>
        <pc:picChg chg="del mod">
          <ac:chgData name="Celso Cruz De Oliveira" userId="de229888-0fef-43c2-b7a9-f8e1e16433e1" providerId="ADAL" clId="{02AE9940-9426-444A-BBA1-71065B69E003}" dt="2021-10-25T22:45:48.250" v="978" actId="478"/>
          <ac:picMkLst>
            <pc:docMk/>
            <pc:sldMk cId="0" sldId="256"/>
            <ac:picMk id="25" creationId="{C48D8231-915B-4182-842F-E2E37926D511}"/>
          </ac:picMkLst>
        </pc:picChg>
        <pc:picChg chg="del">
          <ac:chgData name="Celso Cruz De Oliveira" userId="de229888-0fef-43c2-b7a9-f8e1e16433e1" providerId="ADAL" clId="{02AE9940-9426-444A-BBA1-71065B69E003}" dt="2021-10-25T21:47:46.284" v="295" actId="478"/>
          <ac:picMkLst>
            <pc:docMk/>
            <pc:sldMk cId="0" sldId="256"/>
            <ac:picMk id="26" creationId="{68468363-E358-434E-9C7F-5900049BAAF7}"/>
          </ac:picMkLst>
        </pc:picChg>
        <pc:picChg chg="add del mod">
          <ac:chgData name="Celso Cruz De Oliveira" userId="de229888-0fef-43c2-b7a9-f8e1e16433e1" providerId="ADAL" clId="{02AE9940-9426-444A-BBA1-71065B69E003}" dt="2021-10-25T20:39:52.833" v="41"/>
          <ac:picMkLst>
            <pc:docMk/>
            <pc:sldMk cId="0" sldId="256"/>
            <ac:picMk id="35" creationId="{60BD20FA-0437-42C8-87DB-326E36159FE9}"/>
          </ac:picMkLst>
        </pc:picChg>
        <pc:picChg chg="add mod modCrop">
          <ac:chgData name="Celso Cruz De Oliveira" userId="de229888-0fef-43c2-b7a9-f8e1e16433e1" providerId="ADAL" clId="{02AE9940-9426-444A-BBA1-71065B69E003}" dt="2021-10-26T15:15:34.945" v="2724" actId="1038"/>
          <ac:picMkLst>
            <pc:docMk/>
            <pc:sldMk cId="0" sldId="256"/>
            <ac:picMk id="38" creationId="{60C92DD1-10DB-4D86-8D68-6DBA7F9C2576}"/>
          </ac:picMkLst>
        </pc:picChg>
        <pc:picChg chg="add mod">
          <ac:chgData name="Celso Cruz De Oliveira" userId="de229888-0fef-43c2-b7a9-f8e1e16433e1" providerId="ADAL" clId="{02AE9940-9426-444A-BBA1-71065B69E003}" dt="2021-10-26T15:13:56.588" v="2661" actId="1035"/>
          <ac:picMkLst>
            <pc:docMk/>
            <pc:sldMk cId="0" sldId="256"/>
            <ac:picMk id="39" creationId="{CBD5388D-8B47-45DA-9DD1-916B1348F33C}"/>
          </ac:picMkLst>
        </pc:picChg>
        <pc:picChg chg="add mod">
          <ac:chgData name="Celso Cruz De Oliveira" userId="de229888-0fef-43c2-b7a9-f8e1e16433e1" providerId="ADAL" clId="{02AE9940-9426-444A-BBA1-71065B69E003}" dt="2021-10-27T16:32:39.102" v="3646" actId="1035"/>
          <ac:picMkLst>
            <pc:docMk/>
            <pc:sldMk cId="0" sldId="256"/>
            <ac:picMk id="42" creationId="{BFC58D0F-D2E7-42E6-A14C-8FE7926DEA16}"/>
          </ac:picMkLst>
        </pc:picChg>
        <pc:picChg chg="add mod">
          <ac:chgData name="Celso Cruz De Oliveira" userId="de229888-0fef-43c2-b7a9-f8e1e16433e1" providerId="ADAL" clId="{02AE9940-9426-444A-BBA1-71065B69E003}" dt="2021-10-26T15:14:08.050" v="2683" actId="1035"/>
          <ac:picMkLst>
            <pc:docMk/>
            <pc:sldMk cId="0" sldId="256"/>
            <ac:picMk id="48" creationId="{CC444085-DF12-4BDE-8AC6-96E72E4D6DE7}"/>
          </ac:picMkLst>
        </pc:picChg>
        <pc:picChg chg="add mod">
          <ac:chgData name="Celso Cruz De Oliveira" userId="de229888-0fef-43c2-b7a9-f8e1e16433e1" providerId="ADAL" clId="{02AE9940-9426-444A-BBA1-71065B69E003}" dt="2021-10-25T22:46:51.628" v="986" actId="164"/>
          <ac:picMkLst>
            <pc:docMk/>
            <pc:sldMk cId="0" sldId="256"/>
            <ac:picMk id="49" creationId="{A050609B-9A79-47EB-9B49-784F46F89F36}"/>
          </ac:picMkLst>
        </pc:picChg>
        <pc:picChg chg="add mod">
          <ac:chgData name="Celso Cruz De Oliveira" userId="de229888-0fef-43c2-b7a9-f8e1e16433e1" providerId="ADAL" clId="{02AE9940-9426-444A-BBA1-71065B69E003}" dt="2021-10-25T22:46:51.628" v="986" actId="164"/>
          <ac:picMkLst>
            <pc:docMk/>
            <pc:sldMk cId="0" sldId="256"/>
            <ac:picMk id="50" creationId="{94696379-712D-4754-84BE-5704B157EFB7}"/>
          </ac:picMkLst>
        </pc:picChg>
        <pc:picChg chg="add mod">
          <ac:chgData name="Celso Cruz De Oliveira" userId="de229888-0fef-43c2-b7a9-f8e1e16433e1" providerId="ADAL" clId="{02AE9940-9426-444A-BBA1-71065B69E003}" dt="2021-10-26T21:07:01.592" v="3378" actId="1076"/>
          <ac:picMkLst>
            <pc:docMk/>
            <pc:sldMk cId="0" sldId="256"/>
            <ac:picMk id="51" creationId="{A403400C-1545-42FF-9784-FDFC24593E95}"/>
          </ac:picMkLst>
        </pc:picChg>
        <pc:picChg chg="add del mod">
          <ac:chgData name="Celso Cruz De Oliveira" userId="de229888-0fef-43c2-b7a9-f8e1e16433e1" providerId="ADAL" clId="{02AE9940-9426-444A-BBA1-71065B69E003}" dt="2021-10-26T21:07:20.753" v="3382" actId="478"/>
          <ac:picMkLst>
            <pc:docMk/>
            <pc:sldMk cId="0" sldId="256"/>
            <ac:picMk id="53" creationId="{2A57BB52-F65D-4C45-BE62-33C370CEE92E}"/>
          </ac:picMkLst>
        </pc:picChg>
        <pc:picChg chg="add del mod">
          <ac:chgData name="Celso Cruz De Oliveira" userId="de229888-0fef-43c2-b7a9-f8e1e16433e1" providerId="ADAL" clId="{02AE9940-9426-444A-BBA1-71065B69E003}" dt="2021-10-25T22:19:54.374" v="836" actId="478"/>
          <ac:picMkLst>
            <pc:docMk/>
            <pc:sldMk cId="0" sldId="256"/>
            <ac:picMk id="54" creationId="{02B4473A-F28B-4175-9344-BEF5A01C27C8}"/>
          </ac:picMkLst>
        </pc:picChg>
        <pc:picChg chg="add mod">
          <ac:chgData name="Celso Cruz De Oliveira" userId="de229888-0fef-43c2-b7a9-f8e1e16433e1" providerId="ADAL" clId="{02AE9940-9426-444A-BBA1-71065B69E003}" dt="2021-10-26T15:23:02.628" v="2929" actId="1076"/>
          <ac:picMkLst>
            <pc:docMk/>
            <pc:sldMk cId="0" sldId="256"/>
            <ac:picMk id="55" creationId="{82C9846C-C70E-4D5C-83A4-E713B60E9F28}"/>
          </ac:picMkLst>
        </pc:picChg>
        <pc:picChg chg="mod">
          <ac:chgData name="Celso Cruz De Oliveira" userId="de229888-0fef-43c2-b7a9-f8e1e16433e1" providerId="ADAL" clId="{02AE9940-9426-444A-BBA1-71065B69E003}" dt="2021-10-25T22:20:20.034" v="841"/>
          <ac:picMkLst>
            <pc:docMk/>
            <pc:sldMk cId="0" sldId="256"/>
            <ac:picMk id="57" creationId="{59199828-91BE-413D-A8F6-90AAA124D2B2}"/>
          </ac:picMkLst>
        </pc:picChg>
        <pc:picChg chg="add del mod">
          <ac:chgData name="Celso Cruz De Oliveira" userId="de229888-0fef-43c2-b7a9-f8e1e16433e1" providerId="ADAL" clId="{02AE9940-9426-444A-BBA1-71065B69E003}" dt="2021-10-25T22:23:32.702" v="853" actId="478"/>
          <ac:picMkLst>
            <pc:docMk/>
            <pc:sldMk cId="0" sldId="256"/>
            <ac:picMk id="64" creationId="{D4411FCC-381F-49D0-982F-A7EBB2189237}"/>
          </ac:picMkLst>
        </pc:picChg>
        <pc:picChg chg="add del mod">
          <ac:chgData name="Celso Cruz De Oliveira" userId="de229888-0fef-43c2-b7a9-f8e1e16433e1" providerId="ADAL" clId="{02AE9940-9426-444A-BBA1-71065B69E003}" dt="2021-10-26T15:01:55.912" v="2216" actId="478"/>
          <ac:picMkLst>
            <pc:docMk/>
            <pc:sldMk cId="0" sldId="256"/>
            <ac:picMk id="67" creationId="{00000000-0008-0000-0000-000003000000}"/>
          </ac:picMkLst>
        </pc:picChg>
        <pc:picChg chg="add mod">
          <ac:chgData name="Celso Cruz De Oliveira" userId="de229888-0fef-43c2-b7a9-f8e1e16433e1" providerId="ADAL" clId="{02AE9940-9426-444A-BBA1-71065B69E003}" dt="2021-10-26T14:37:16.354" v="2136" actId="1076"/>
          <ac:picMkLst>
            <pc:docMk/>
            <pc:sldMk cId="0" sldId="256"/>
            <ac:picMk id="70" creationId="{79628452-0EA9-41C7-9F62-19F18F7C292C}"/>
          </ac:picMkLst>
        </pc:picChg>
        <pc:picChg chg="add mod">
          <ac:chgData name="Celso Cruz De Oliveira" userId="de229888-0fef-43c2-b7a9-f8e1e16433e1" providerId="ADAL" clId="{02AE9940-9426-444A-BBA1-71065B69E003}" dt="2021-10-26T15:14:56.027" v="2713" actId="1037"/>
          <ac:picMkLst>
            <pc:docMk/>
            <pc:sldMk cId="0" sldId="256"/>
            <ac:picMk id="72" creationId="{2E5DF61C-B69A-46E1-A88D-FAFC3302AED6}"/>
          </ac:picMkLst>
        </pc:picChg>
        <pc:picChg chg="add mod">
          <ac:chgData name="Celso Cruz De Oliveira" userId="de229888-0fef-43c2-b7a9-f8e1e16433e1" providerId="ADAL" clId="{02AE9940-9426-444A-BBA1-71065B69E003}" dt="2021-10-27T13:24:14.558" v="3562" actId="1076"/>
          <ac:picMkLst>
            <pc:docMk/>
            <pc:sldMk cId="0" sldId="256"/>
            <ac:picMk id="75" creationId="{8A230B08-69D2-4166-8136-D59B37AE3657}"/>
          </ac:picMkLst>
        </pc:picChg>
        <pc:picChg chg="add mod">
          <ac:chgData name="Celso Cruz De Oliveira" userId="de229888-0fef-43c2-b7a9-f8e1e16433e1" providerId="ADAL" clId="{02AE9940-9426-444A-BBA1-71065B69E003}" dt="2021-10-27T16:25:27.796" v="3642" actId="1035"/>
          <ac:picMkLst>
            <pc:docMk/>
            <pc:sldMk cId="0" sldId="256"/>
            <ac:picMk id="76" creationId="{7C4EAAFE-558A-4BC2-92C0-F8F5DE10AF86}"/>
          </ac:picMkLst>
        </pc:picChg>
        <pc:picChg chg="add mod">
          <ac:chgData name="Celso Cruz De Oliveira" userId="de229888-0fef-43c2-b7a9-f8e1e16433e1" providerId="ADAL" clId="{02AE9940-9426-444A-BBA1-71065B69E003}" dt="2021-10-27T13:24:19.955" v="3564" actId="1076"/>
          <ac:picMkLst>
            <pc:docMk/>
            <pc:sldMk cId="0" sldId="256"/>
            <ac:picMk id="77" creationId="{A333A0C6-EA5C-45CA-9AED-484F0300CC5C}"/>
          </ac:picMkLst>
        </pc:picChg>
        <pc:cxnChg chg="mod">
          <ac:chgData name="Celso Cruz De Oliveira" userId="de229888-0fef-43c2-b7a9-f8e1e16433e1" providerId="ADAL" clId="{02AE9940-9426-444A-BBA1-71065B69E003}" dt="2021-10-25T22:31:34.347" v="877" actId="478"/>
          <ac:cxnSpMkLst>
            <pc:docMk/>
            <pc:sldMk cId="0" sldId="256"/>
            <ac:cxnSpMk id="59" creationId="{2736CB54-3723-4E39-B70F-85BFAC192AE7}"/>
          </ac:cxnSpMkLst>
        </pc:cxnChg>
        <pc:cxnChg chg="mod">
          <ac:chgData name="Celso Cruz De Oliveira" userId="de229888-0fef-43c2-b7a9-f8e1e16433e1" providerId="ADAL" clId="{02AE9940-9426-444A-BBA1-71065B69E003}" dt="2021-10-25T22:31:34.347" v="877" actId="478"/>
          <ac:cxnSpMkLst>
            <pc:docMk/>
            <pc:sldMk cId="0" sldId="256"/>
            <ac:cxnSpMk id="61" creationId="{D67AAAEF-3CFF-4524-98A1-3ACBE5DF241A}"/>
          </ac:cxnSpMkLst>
        </pc:cxnChg>
        <pc:cxnChg chg="mod">
          <ac:chgData name="Celso Cruz De Oliveira" userId="de229888-0fef-43c2-b7a9-f8e1e16433e1" providerId="ADAL" clId="{02AE9940-9426-444A-BBA1-71065B69E003}" dt="2021-10-25T22:31:34.347" v="877" actId="478"/>
          <ac:cxnSpMkLst>
            <pc:docMk/>
            <pc:sldMk cId="0" sldId="256"/>
            <ac:cxnSpMk id="63" creationId="{E22BFC53-8AFA-429E-BE8A-40A9544C4451}"/>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2194560"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defTabSz="2194560" fontAlgn="auto">
              <a:spcBef>
                <a:spcPts val="0"/>
              </a:spcBef>
              <a:spcAft>
                <a:spcPts val="0"/>
              </a:spcAft>
              <a:defRPr sz="1200" smtClean="0">
                <a:latin typeface="+mn-lt"/>
                <a:ea typeface="+mn-ea"/>
                <a:cs typeface="+mn-cs"/>
              </a:defRPr>
            </a:lvl1pPr>
          </a:lstStyle>
          <a:p>
            <a:pPr>
              <a:defRPr/>
            </a:pPr>
            <a:fld id="{AB3BCA96-AA2C-0743-9CFE-8FE2649A7D4D}" type="datetimeFigureOut">
              <a:rPr lang="en-US"/>
              <a:pPr>
                <a:defRPr/>
              </a:pPr>
              <a:t>10/27/2021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defTabSz="2194560"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defTabSz="2194560" fontAlgn="auto">
              <a:spcBef>
                <a:spcPts val="0"/>
              </a:spcBef>
              <a:spcAft>
                <a:spcPts val="0"/>
              </a:spcAft>
              <a:defRPr sz="1200" smtClean="0">
                <a:latin typeface="+mn-lt"/>
                <a:ea typeface="+mn-ea"/>
                <a:cs typeface="+mn-cs"/>
              </a:defRPr>
            </a:lvl1pPr>
          </a:lstStyle>
          <a:p>
            <a:pPr>
              <a:defRPr/>
            </a:pPr>
            <a:fld id="{B60DC7FA-5E92-7F4A-8DB4-2367971C915D}" type="slidenum">
              <a:rPr lang="en-US"/>
              <a:pPr>
                <a:defRPr/>
              </a:pPr>
              <a:t>‹#›</a:t>
            </a:fld>
            <a:endParaRPr lang="en-US"/>
          </a:p>
        </p:txBody>
      </p:sp>
    </p:spTree>
    <p:extLst>
      <p:ext uri="{BB962C8B-B14F-4D97-AF65-F5344CB8AC3E}">
        <p14:creationId xmlns:p14="http://schemas.microsoft.com/office/powerpoint/2010/main" val="19324628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8DE0E2-86A7-4916-B723-754328BD2D1B}" type="datetimeFigureOut">
              <a:rPr lang="en-US" smtClean="0"/>
              <a:t>10/27/2021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D8789F-EB83-4221-A7F4-CD9FF40A8F74}" type="slidenum">
              <a:rPr lang="en-US" smtClean="0"/>
              <a:t>‹#›</a:t>
            </a:fld>
            <a:endParaRPr lang="en-US"/>
          </a:p>
        </p:txBody>
      </p:sp>
    </p:spTree>
    <p:extLst>
      <p:ext uri="{BB962C8B-B14F-4D97-AF65-F5344CB8AC3E}">
        <p14:creationId xmlns:p14="http://schemas.microsoft.com/office/powerpoint/2010/main" val="464147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97068" y="3609701"/>
            <a:ext cx="37307520" cy="2219558"/>
          </a:xfrm>
          <a:prstGeom prst="rect">
            <a:avLst/>
          </a:prstGeom>
        </p:spPr>
        <p:txBody>
          <a:bodyPr lIns="417010" tIns="208505" rIns="417010" bIns="208505"/>
          <a:lstStyle>
            <a:lvl1pPr algn="l">
              <a:defRPr sz="12500" b="1" i="0">
                <a:solidFill>
                  <a:srgbClr val="F2EBCD"/>
                </a:solidFill>
                <a:latin typeface="Rockwell"/>
                <a:cs typeface="Rockwell"/>
              </a:defRPr>
            </a:lvl1pPr>
          </a:lstStyle>
          <a:p>
            <a:r>
              <a:rPr lang="en-US" dirty="0"/>
              <a:t>Click to edit Master title style</a:t>
            </a:r>
          </a:p>
        </p:txBody>
      </p:sp>
      <p:sp>
        <p:nvSpPr>
          <p:cNvPr id="3" name="Subtitle 2"/>
          <p:cNvSpPr>
            <a:spLocks noGrp="1"/>
          </p:cNvSpPr>
          <p:nvPr>
            <p:ph type="subTitle" idx="1"/>
          </p:nvPr>
        </p:nvSpPr>
        <p:spPr>
          <a:xfrm>
            <a:off x="1555648" y="6631480"/>
            <a:ext cx="30723840" cy="2554559"/>
          </a:xfrm>
          <a:prstGeom prst="rect">
            <a:avLst/>
          </a:prstGeom>
        </p:spPr>
        <p:txBody>
          <a:bodyPr lIns="417010" tIns="208505" rIns="417010" bIns="208505"/>
          <a:lstStyle>
            <a:lvl1pPr marL="0" indent="0" algn="l">
              <a:buNone/>
              <a:defRPr sz="7000" b="0" i="0">
                <a:solidFill>
                  <a:srgbClr val="F2EBCD"/>
                </a:solidFill>
                <a:latin typeface="Rockwell"/>
                <a:cs typeface="Rockwell"/>
              </a:defRPr>
            </a:lvl1pPr>
            <a:lvl2pPr marL="2085051" indent="0" algn="ctr">
              <a:buNone/>
              <a:defRPr>
                <a:solidFill>
                  <a:schemeClr val="tx1">
                    <a:tint val="75000"/>
                  </a:schemeClr>
                </a:solidFill>
              </a:defRPr>
            </a:lvl2pPr>
            <a:lvl3pPr marL="4170103" indent="0" algn="ctr">
              <a:buNone/>
              <a:defRPr>
                <a:solidFill>
                  <a:schemeClr val="tx1">
                    <a:tint val="75000"/>
                  </a:schemeClr>
                </a:solidFill>
              </a:defRPr>
            </a:lvl3pPr>
            <a:lvl4pPr marL="6255154" indent="0" algn="ctr">
              <a:buNone/>
              <a:defRPr>
                <a:solidFill>
                  <a:schemeClr val="tx1">
                    <a:tint val="75000"/>
                  </a:schemeClr>
                </a:solidFill>
              </a:defRPr>
            </a:lvl4pPr>
            <a:lvl5pPr marL="8340206" indent="0" algn="ctr">
              <a:buNone/>
              <a:defRPr>
                <a:solidFill>
                  <a:schemeClr val="tx1">
                    <a:tint val="75000"/>
                  </a:schemeClr>
                </a:solidFill>
              </a:defRPr>
            </a:lvl5pPr>
            <a:lvl6pPr marL="10425257" indent="0" algn="ctr">
              <a:buNone/>
              <a:defRPr>
                <a:solidFill>
                  <a:schemeClr val="tx1">
                    <a:tint val="75000"/>
                  </a:schemeClr>
                </a:solidFill>
              </a:defRPr>
            </a:lvl6pPr>
            <a:lvl7pPr marL="12510309" indent="0" algn="ctr">
              <a:buNone/>
              <a:defRPr>
                <a:solidFill>
                  <a:schemeClr val="tx1">
                    <a:tint val="75000"/>
                  </a:schemeClr>
                </a:solidFill>
              </a:defRPr>
            </a:lvl7pPr>
            <a:lvl8pPr marL="14595360" indent="0" algn="ctr">
              <a:buNone/>
              <a:defRPr>
                <a:solidFill>
                  <a:schemeClr val="tx1">
                    <a:tint val="75000"/>
                  </a:schemeClr>
                </a:solidFill>
              </a:defRPr>
            </a:lvl8pPr>
            <a:lvl9pPr marL="1668041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6126710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1" y="3669362"/>
            <a:ext cx="43891200" cy="3598797"/>
          </a:xfrm>
          <a:prstGeom prst="rect">
            <a:avLst/>
          </a:prstGeom>
          <a:solidFill>
            <a:srgbClr val="0F1B3B"/>
          </a:solidFill>
          <a:ln>
            <a:noFill/>
          </a:ln>
        </p:spPr>
        <p:style>
          <a:lnRef idx="1">
            <a:schemeClr val="accent1"/>
          </a:lnRef>
          <a:fillRef idx="3">
            <a:schemeClr val="accent1"/>
          </a:fillRef>
          <a:effectRef idx="2">
            <a:schemeClr val="accent1"/>
          </a:effectRef>
          <a:fontRef idx="minor">
            <a:schemeClr val="lt1"/>
          </a:fontRef>
        </p:style>
        <p:txBody>
          <a:bodyPr lIns="86877" tIns="43439" rIns="86877" bIns="43439" rtlCol="0" anchor="ctr"/>
          <a:lstStyle/>
          <a:p>
            <a:pPr algn="ctr"/>
            <a:endParaRPr lang="en-US" sz="8630"/>
          </a:p>
        </p:txBody>
      </p:sp>
      <p:sp>
        <p:nvSpPr>
          <p:cNvPr id="6" name="Rectangle 5"/>
          <p:cNvSpPr/>
          <p:nvPr userDrawn="1"/>
        </p:nvSpPr>
        <p:spPr>
          <a:xfrm>
            <a:off x="-79373" y="32106908"/>
            <a:ext cx="44259203" cy="811493"/>
          </a:xfrm>
          <a:prstGeom prst="rect">
            <a:avLst/>
          </a:prstGeom>
          <a:solidFill>
            <a:srgbClr val="0F1B3B"/>
          </a:solidFill>
          <a:ln>
            <a:noFill/>
          </a:ln>
        </p:spPr>
        <p:style>
          <a:lnRef idx="1">
            <a:schemeClr val="accent1"/>
          </a:lnRef>
          <a:fillRef idx="3">
            <a:schemeClr val="accent1"/>
          </a:fillRef>
          <a:effectRef idx="2">
            <a:schemeClr val="accent1"/>
          </a:effectRef>
          <a:fontRef idx="minor">
            <a:schemeClr val="lt1"/>
          </a:fontRef>
        </p:style>
        <p:txBody>
          <a:bodyPr lIns="86877" tIns="43439" rIns="86877" bIns="43439" rtlCol="0" anchor="ctr"/>
          <a:lstStyle/>
          <a:p>
            <a:pPr algn="ctr"/>
            <a:endParaRPr lang="en-US" sz="8630"/>
          </a:p>
        </p:txBody>
      </p:sp>
      <p:pic>
        <p:nvPicPr>
          <p:cNvPr id="9" name="Picture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286000" y="871329"/>
            <a:ext cx="12131040" cy="2280636"/>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7200491" y="545344"/>
            <a:ext cx="2893897" cy="297158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Lst>
  <p:txStyles>
    <p:titleStyle>
      <a:lvl1pPr algn="ctr" defTabSz="2084448" rtl="0" eaLnBrk="1" fontAlgn="base" hangingPunct="1">
        <a:spcBef>
          <a:spcPct val="0"/>
        </a:spcBef>
        <a:spcAft>
          <a:spcPct val="0"/>
        </a:spcAft>
        <a:defRPr sz="20000" kern="1200">
          <a:solidFill>
            <a:schemeClr val="tx1"/>
          </a:solidFill>
          <a:latin typeface="+mj-lt"/>
          <a:ea typeface="ＭＳ Ｐゴシック" charset="0"/>
          <a:cs typeface="ＭＳ Ｐゴシック" charset="0"/>
        </a:defRPr>
      </a:lvl1pPr>
      <a:lvl2pPr algn="ctr" defTabSz="2084448" rtl="0" eaLnBrk="1" fontAlgn="base" hangingPunct="1">
        <a:spcBef>
          <a:spcPct val="0"/>
        </a:spcBef>
        <a:spcAft>
          <a:spcPct val="0"/>
        </a:spcAft>
        <a:defRPr sz="20000">
          <a:solidFill>
            <a:schemeClr val="tx1"/>
          </a:solidFill>
          <a:latin typeface="Calibri" charset="0"/>
          <a:ea typeface="ＭＳ Ｐゴシック" charset="0"/>
          <a:cs typeface="ＭＳ Ｐゴシック" charset="0"/>
        </a:defRPr>
      </a:lvl2pPr>
      <a:lvl3pPr algn="ctr" defTabSz="2084448" rtl="0" eaLnBrk="1" fontAlgn="base" hangingPunct="1">
        <a:spcBef>
          <a:spcPct val="0"/>
        </a:spcBef>
        <a:spcAft>
          <a:spcPct val="0"/>
        </a:spcAft>
        <a:defRPr sz="20000">
          <a:solidFill>
            <a:schemeClr val="tx1"/>
          </a:solidFill>
          <a:latin typeface="Calibri" charset="0"/>
          <a:ea typeface="ＭＳ Ｐゴシック" charset="0"/>
          <a:cs typeface="ＭＳ Ｐゴシック" charset="0"/>
        </a:defRPr>
      </a:lvl3pPr>
      <a:lvl4pPr algn="ctr" defTabSz="2084448" rtl="0" eaLnBrk="1" fontAlgn="base" hangingPunct="1">
        <a:spcBef>
          <a:spcPct val="0"/>
        </a:spcBef>
        <a:spcAft>
          <a:spcPct val="0"/>
        </a:spcAft>
        <a:defRPr sz="20000">
          <a:solidFill>
            <a:schemeClr val="tx1"/>
          </a:solidFill>
          <a:latin typeface="Calibri" charset="0"/>
          <a:ea typeface="ＭＳ Ｐゴシック" charset="0"/>
          <a:cs typeface="ＭＳ Ｐゴシック" charset="0"/>
        </a:defRPr>
      </a:lvl4pPr>
      <a:lvl5pPr algn="ctr" defTabSz="2084448" rtl="0" eaLnBrk="1" fontAlgn="base" hangingPunct="1">
        <a:spcBef>
          <a:spcPct val="0"/>
        </a:spcBef>
        <a:spcAft>
          <a:spcPct val="0"/>
        </a:spcAft>
        <a:defRPr sz="20000">
          <a:solidFill>
            <a:schemeClr val="tx1"/>
          </a:solidFill>
          <a:latin typeface="Calibri" charset="0"/>
          <a:ea typeface="ＭＳ Ｐゴシック" charset="0"/>
          <a:cs typeface="ＭＳ Ｐゴシック" charset="0"/>
        </a:defRPr>
      </a:lvl5pPr>
      <a:lvl6pPr marL="434386" algn="ctr" defTabSz="2084448" rtl="0" eaLnBrk="1" fontAlgn="base" hangingPunct="1">
        <a:spcBef>
          <a:spcPct val="0"/>
        </a:spcBef>
        <a:spcAft>
          <a:spcPct val="0"/>
        </a:spcAft>
        <a:defRPr sz="20000">
          <a:solidFill>
            <a:schemeClr val="tx1"/>
          </a:solidFill>
          <a:latin typeface="Calibri" charset="0"/>
          <a:ea typeface="ＭＳ Ｐゴシック" charset="0"/>
          <a:cs typeface="ＭＳ Ｐゴシック" charset="0"/>
        </a:defRPr>
      </a:lvl6pPr>
      <a:lvl7pPr marL="868771" algn="ctr" defTabSz="2084448" rtl="0" eaLnBrk="1" fontAlgn="base" hangingPunct="1">
        <a:spcBef>
          <a:spcPct val="0"/>
        </a:spcBef>
        <a:spcAft>
          <a:spcPct val="0"/>
        </a:spcAft>
        <a:defRPr sz="20000">
          <a:solidFill>
            <a:schemeClr val="tx1"/>
          </a:solidFill>
          <a:latin typeface="Calibri" charset="0"/>
          <a:ea typeface="ＭＳ Ｐゴシック" charset="0"/>
          <a:cs typeface="ＭＳ Ｐゴシック" charset="0"/>
        </a:defRPr>
      </a:lvl7pPr>
      <a:lvl8pPr marL="1303157" algn="ctr" defTabSz="2084448" rtl="0" eaLnBrk="1" fontAlgn="base" hangingPunct="1">
        <a:spcBef>
          <a:spcPct val="0"/>
        </a:spcBef>
        <a:spcAft>
          <a:spcPct val="0"/>
        </a:spcAft>
        <a:defRPr sz="20000">
          <a:solidFill>
            <a:schemeClr val="tx1"/>
          </a:solidFill>
          <a:latin typeface="Calibri" charset="0"/>
          <a:ea typeface="ＭＳ Ｐゴシック" charset="0"/>
          <a:cs typeface="ＭＳ Ｐゴシック" charset="0"/>
        </a:defRPr>
      </a:lvl8pPr>
      <a:lvl9pPr marL="1737543" algn="ctr" defTabSz="2084448" rtl="0" eaLnBrk="1" fontAlgn="base" hangingPunct="1">
        <a:spcBef>
          <a:spcPct val="0"/>
        </a:spcBef>
        <a:spcAft>
          <a:spcPct val="0"/>
        </a:spcAft>
        <a:defRPr sz="20000">
          <a:solidFill>
            <a:schemeClr val="tx1"/>
          </a:solidFill>
          <a:latin typeface="Calibri" charset="0"/>
          <a:ea typeface="ＭＳ Ｐゴシック" charset="0"/>
          <a:cs typeface="ＭＳ Ｐゴシック" charset="0"/>
        </a:defRPr>
      </a:lvl9pPr>
    </p:titleStyle>
    <p:bodyStyle>
      <a:lvl1pPr marL="1562582" indent="-1562582" algn="l" defTabSz="2084448" rtl="0" eaLnBrk="1" fontAlgn="base" hangingPunct="1">
        <a:spcBef>
          <a:spcPct val="20000"/>
        </a:spcBef>
        <a:spcAft>
          <a:spcPct val="0"/>
        </a:spcAft>
        <a:buFont typeface="Arial" charset="0"/>
        <a:buChar char="•"/>
        <a:defRPr sz="14600" kern="1200">
          <a:solidFill>
            <a:schemeClr val="tx1"/>
          </a:solidFill>
          <a:latin typeface="+mn-lt"/>
          <a:ea typeface="ＭＳ Ｐゴシック" charset="0"/>
          <a:cs typeface="ＭＳ Ｐゴシック" charset="0"/>
        </a:defRPr>
      </a:lvl1pPr>
      <a:lvl2pPr marL="3387605" indent="-1303157" algn="l" defTabSz="2084448" rtl="0" eaLnBrk="1" fontAlgn="base" hangingPunct="1">
        <a:spcBef>
          <a:spcPct val="20000"/>
        </a:spcBef>
        <a:spcAft>
          <a:spcPct val="0"/>
        </a:spcAft>
        <a:buFont typeface="Arial" charset="0"/>
        <a:buChar char="–"/>
        <a:defRPr sz="12700" kern="1200">
          <a:solidFill>
            <a:schemeClr val="tx1"/>
          </a:solidFill>
          <a:latin typeface="+mn-lt"/>
          <a:ea typeface="ＭＳ Ｐゴシック" charset="0"/>
          <a:cs typeface="+mn-cs"/>
        </a:defRPr>
      </a:lvl2pPr>
      <a:lvl3pPr marL="5212629" indent="-1042225" algn="l" defTabSz="2084448" rtl="0" eaLnBrk="1" fontAlgn="base" hangingPunct="1">
        <a:spcBef>
          <a:spcPct val="20000"/>
        </a:spcBef>
        <a:spcAft>
          <a:spcPct val="0"/>
        </a:spcAft>
        <a:buFont typeface="Arial" charset="0"/>
        <a:buChar char="•"/>
        <a:defRPr sz="10900" kern="1200">
          <a:solidFill>
            <a:schemeClr val="tx1"/>
          </a:solidFill>
          <a:latin typeface="+mn-lt"/>
          <a:ea typeface="ＭＳ Ｐゴシック" charset="0"/>
          <a:cs typeface="+mn-cs"/>
        </a:defRPr>
      </a:lvl3pPr>
      <a:lvl4pPr marL="7297077" indent="-1042225" algn="l" defTabSz="2084448" rtl="0" eaLnBrk="1" fontAlgn="base" hangingPunct="1">
        <a:spcBef>
          <a:spcPct val="20000"/>
        </a:spcBef>
        <a:spcAft>
          <a:spcPct val="0"/>
        </a:spcAft>
        <a:buFont typeface="Arial" charset="0"/>
        <a:buChar char="–"/>
        <a:defRPr sz="9100" kern="1200">
          <a:solidFill>
            <a:schemeClr val="tx1"/>
          </a:solidFill>
          <a:latin typeface="+mn-lt"/>
          <a:ea typeface="ＭＳ Ｐゴシック" charset="0"/>
          <a:cs typeface="+mn-cs"/>
        </a:defRPr>
      </a:lvl4pPr>
      <a:lvl5pPr marL="9381525" indent="-1042225" algn="l" defTabSz="2084448" rtl="0" eaLnBrk="1" fontAlgn="base" hangingPunct="1">
        <a:spcBef>
          <a:spcPct val="20000"/>
        </a:spcBef>
        <a:spcAft>
          <a:spcPct val="0"/>
        </a:spcAft>
        <a:buFont typeface="Arial" charset="0"/>
        <a:buChar char="»"/>
        <a:defRPr sz="9100" kern="1200">
          <a:solidFill>
            <a:schemeClr val="tx1"/>
          </a:solidFill>
          <a:latin typeface="+mn-lt"/>
          <a:ea typeface="ＭＳ Ｐゴシック" charset="0"/>
          <a:cs typeface="+mn-cs"/>
        </a:defRPr>
      </a:lvl5pPr>
      <a:lvl6pPr marL="11467783" indent="-1042526" algn="l" defTabSz="2085051" rtl="0" eaLnBrk="1" latinLnBrk="0" hangingPunct="1">
        <a:spcBef>
          <a:spcPct val="20000"/>
        </a:spcBef>
        <a:buFont typeface="Arial"/>
        <a:buChar char="•"/>
        <a:defRPr sz="9100" kern="1200">
          <a:solidFill>
            <a:schemeClr val="tx1"/>
          </a:solidFill>
          <a:latin typeface="+mn-lt"/>
          <a:ea typeface="+mn-ea"/>
          <a:cs typeface="+mn-cs"/>
        </a:defRPr>
      </a:lvl6pPr>
      <a:lvl7pPr marL="13552834" indent="-1042526" algn="l" defTabSz="2085051" rtl="0" eaLnBrk="1" latinLnBrk="0" hangingPunct="1">
        <a:spcBef>
          <a:spcPct val="20000"/>
        </a:spcBef>
        <a:buFont typeface="Arial"/>
        <a:buChar char="•"/>
        <a:defRPr sz="9100" kern="1200">
          <a:solidFill>
            <a:schemeClr val="tx1"/>
          </a:solidFill>
          <a:latin typeface="+mn-lt"/>
          <a:ea typeface="+mn-ea"/>
          <a:cs typeface="+mn-cs"/>
        </a:defRPr>
      </a:lvl7pPr>
      <a:lvl8pPr marL="15637886" indent="-1042526" algn="l" defTabSz="2085051" rtl="0" eaLnBrk="1" latinLnBrk="0" hangingPunct="1">
        <a:spcBef>
          <a:spcPct val="20000"/>
        </a:spcBef>
        <a:buFont typeface="Arial"/>
        <a:buChar char="•"/>
        <a:defRPr sz="9100" kern="1200">
          <a:solidFill>
            <a:schemeClr val="tx1"/>
          </a:solidFill>
          <a:latin typeface="+mn-lt"/>
          <a:ea typeface="+mn-ea"/>
          <a:cs typeface="+mn-cs"/>
        </a:defRPr>
      </a:lvl8pPr>
      <a:lvl9pPr marL="17722937" indent="-1042526" algn="l" defTabSz="2085051" rtl="0" eaLnBrk="1" latinLnBrk="0" hangingPunct="1">
        <a:spcBef>
          <a:spcPct val="20000"/>
        </a:spcBef>
        <a:buFont typeface="Arial"/>
        <a:buChar char="•"/>
        <a:defRPr sz="9100" kern="1200">
          <a:solidFill>
            <a:schemeClr val="tx1"/>
          </a:solidFill>
          <a:latin typeface="+mn-lt"/>
          <a:ea typeface="+mn-ea"/>
          <a:cs typeface="+mn-cs"/>
        </a:defRPr>
      </a:lvl9pPr>
    </p:bodyStyle>
    <p:otherStyle>
      <a:defPPr>
        <a:defRPr lang="en-US"/>
      </a:defPPr>
      <a:lvl1pPr marL="0" algn="l" defTabSz="2085051" rtl="0" eaLnBrk="1" latinLnBrk="0" hangingPunct="1">
        <a:defRPr sz="8200" kern="1200">
          <a:solidFill>
            <a:schemeClr val="tx1"/>
          </a:solidFill>
          <a:latin typeface="+mn-lt"/>
          <a:ea typeface="+mn-ea"/>
          <a:cs typeface="+mn-cs"/>
        </a:defRPr>
      </a:lvl1pPr>
      <a:lvl2pPr marL="2085051" algn="l" defTabSz="2085051" rtl="0" eaLnBrk="1" latinLnBrk="0" hangingPunct="1">
        <a:defRPr sz="8200" kern="1200">
          <a:solidFill>
            <a:schemeClr val="tx1"/>
          </a:solidFill>
          <a:latin typeface="+mn-lt"/>
          <a:ea typeface="+mn-ea"/>
          <a:cs typeface="+mn-cs"/>
        </a:defRPr>
      </a:lvl2pPr>
      <a:lvl3pPr marL="4170103" algn="l" defTabSz="2085051" rtl="0" eaLnBrk="1" latinLnBrk="0" hangingPunct="1">
        <a:defRPr sz="8200" kern="1200">
          <a:solidFill>
            <a:schemeClr val="tx1"/>
          </a:solidFill>
          <a:latin typeface="+mn-lt"/>
          <a:ea typeface="+mn-ea"/>
          <a:cs typeface="+mn-cs"/>
        </a:defRPr>
      </a:lvl3pPr>
      <a:lvl4pPr marL="6255154" algn="l" defTabSz="2085051" rtl="0" eaLnBrk="1" latinLnBrk="0" hangingPunct="1">
        <a:defRPr sz="8200" kern="1200">
          <a:solidFill>
            <a:schemeClr val="tx1"/>
          </a:solidFill>
          <a:latin typeface="+mn-lt"/>
          <a:ea typeface="+mn-ea"/>
          <a:cs typeface="+mn-cs"/>
        </a:defRPr>
      </a:lvl4pPr>
      <a:lvl5pPr marL="8340206" algn="l" defTabSz="2085051" rtl="0" eaLnBrk="1" latinLnBrk="0" hangingPunct="1">
        <a:defRPr sz="8200" kern="1200">
          <a:solidFill>
            <a:schemeClr val="tx1"/>
          </a:solidFill>
          <a:latin typeface="+mn-lt"/>
          <a:ea typeface="+mn-ea"/>
          <a:cs typeface="+mn-cs"/>
        </a:defRPr>
      </a:lvl5pPr>
      <a:lvl6pPr marL="10425257" algn="l" defTabSz="2085051" rtl="0" eaLnBrk="1" latinLnBrk="0" hangingPunct="1">
        <a:defRPr sz="8200" kern="1200">
          <a:solidFill>
            <a:schemeClr val="tx1"/>
          </a:solidFill>
          <a:latin typeface="+mn-lt"/>
          <a:ea typeface="+mn-ea"/>
          <a:cs typeface="+mn-cs"/>
        </a:defRPr>
      </a:lvl6pPr>
      <a:lvl7pPr marL="12510309" algn="l" defTabSz="2085051" rtl="0" eaLnBrk="1" latinLnBrk="0" hangingPunct="1">
        <a:defRPr sz="8200" kern="1200">
          <a:solidFill>
            <a:schemeClr val="tx1"/>
          </a:solidFill>
          <a:latin typeface="+mn-lt"/>
          <a:ea typeface="+mn-ea"/>
          <a:cs typeface="+mn-cs"/>
        </a:defRPr>
      </a:lvl7pPr>
      <a:lvl8pPr marL="14595360" algn="l" defTabSz="2085051" rtl="0" eaLnBrk="1" latinLnBrk="0" hangingPunct="1">
        <a:defRPr sz="8200" kern="1200">
          <a:solidFill>
            <a:schemeClr val="tx1"/>
          </a:solidFill>
          <a:latin typeface="+mn-lt"/>
          <a:ea typeface="+mn-ea"/>
          <a:cs typeface="+mn-cs"/>
        </a:defRPr>
      </a:lvl8pPr>
      <a:lvl9pPr marL="16680412" algn="l" defTabSz="2085051" rtl="0" eaLnBrk="1" latinLnBrk="0" hangingPunct="1">
        <a:defRPr sz="8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eg"/><Relationship Id="rId18" Type="http://schemas.openxmlformats.org/officeDocument/2006/relationships/image" Target="../media/image18.jpe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jpeg"/><Relationship Id="rId17" Type="http://schemas.openxmlformats.org/officeDocument/2006/relationships/image" Target="../media/image17.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gif"/><Relationship Id="rId19" Type="http://schemas.openxmlformats.org/officeDocument/2006/relationships/image" Target="../media/image19.emf"/><Relationship Id="rId4" Type="http://schemas.openxmlformats.org/officeDocument/2006/relationships/image" Target="../media/image4.jpeg"/><Relationship Id="rId9" Type="http://schemas.openxmlformats.org/officeDocument/2006/relationships/image" Target="../media/image9.emf"/><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Title 1"/>
          <p:cNvSpPr>
            <a:spLocks noGrp="1"/>
          </p:cNvSpPr>
          <p:nvPr>
            <p:ph type="ctrTitle"/>
          </p:nvPr>
        </p:nvSpPr>
        <p:spPr bwMode="auto">
          <a:xfrm>
            <a:off x="-1" y="3768248"/>
            <a:ext cx="43758055" cy="144682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gn="ctr"/>
            <a:r>
              <a:rPr lang="en-US" sz="8000" i="1" dirty="0">
                <a:solidFill>
                  <a:schemeClr val="bg1"/>
                </a:solidFill>
                <a:latin typeface="Arial"/>
                <a:cs typeface="Arial"/>
              </a:rPr>
              <a:t>Dynamic Study of Devon Railroad Bridge Span 7</a:t>
            </a:r>
            <a:r>
              <a:rPr lang="en-US" sz="8000" i="1" baseline="30000" dirty="0">
                <a:solidFill>
                  <a:schemeClr val="bg1"/>
                </a:solidFill>
                <a:latin typeface="Arial"/>
                <a:cs typeface="Arial"/>
              </a:rPr>
              <a:t>th</a:t>
            </a:r>
            <a:r>
              <a:rPr lang="en-US" sz="8000" i="1" dirty="0">
                <a:solidFill>
                  <a:schemeClr val="bg1"/>
                </a:solidFill>
                <a:latin typeface="Arial"/>
                <a:cs typeface="Arial"/>
              </a:rPr>
              <a:t>  using a Laser Doppler Vibrometer</a:t>
            </a:r>
          </a:p>
        </p:txBody>
      </p:sp>
      <p:sp>
        <p:nvSpPr>
          <p:cNvPr id="2050" name="Subtitle 2"/>
          <p:cNvSpPr>
            <a:spLocks noGrp="1"/>
          </p:cNvSpPr>
          <p:nvPr>
            <p:ph type="subTitle" idx="1"/>
          </p:nvPr>
        </p:nvSpPr>
        <p:spPr bwMode="auto">
          <a:xfrm>
            <a:off x="1" y="5255377"/>
            <a:ext cx="43891199" cy="1802326"/>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gn="ctr"/>
            <a:r>
              <a:rPr lang="en-US" sz="5000" i="1" dirty="0">
                <a:solidFill>
                  <a:schemeClr val="bg1"/>
                </a:solidFill>
                <a:latin typeface="Arial"/>
                <a:cs typeface="Arial"/>
              </a:rPr>
              <a:t>Author:</a:t>
            </a:r>
            <a:r>
              <a:rPr lang="en-US" sz="5000" dirty="0">
                <a:solidFill>
                  <a:schemeClr val="bg1"/>
                </a:solidFill>
                <a:latin typeface="Arial"/>
                <a:cs typeface="Arial"/>
              </a:rPr>
              <a:t> Celso Cruz de Oliveira </a:t>
            </a:r>
            <a:r>
              <a:rPr lang="en-US" sz="3800" dirty="0">
                <a:solidFill>
                  <a:schemeClr val="bg1"/>
                </a:solidFill>
                <a:latin typeface="Arial"/>
                <a:cs typeface="Arial"/>
              </a:rPr>
              <a:t>(Ph.D. Student)                    </a:t>
            </a:r>
            <a:r>
              <a:rPr lang="en-US" sz="4000" i="1" dirty="0">
                <a:solidFill>
                  <a:schemeClr val="bg1"/>
                </a:solidFill>
                <a:latin typeface="Arial"/>
                <a:cs typeface="Arial"/>
              </a:rPr>
              <a:t>Co-Author:</a:t>
            </a:r>
            <a:r>
              <a:rPr lang="en-US" sz="4000" dirty="0">
                <a:solidFill>
                  <a:schemeClr val="bg1"/>
                </a:solidFill>
                <a:latin typeface="Arial"/>
                <a:cs typeface="Arial"/>
              </a:rPr>
              <a:t> Santosh </a:t>
            </a:r>
            <a:r>
              <a:rPr lang="en-US" sz="4000" dirty="0" err="1">
                <a:solidFill>
                  <a:schemeClr val="bg1"/>
                </a:solidFill>
                <a:latin typeface="Arial"/>
                <a:cs typeface="Arial"/>
              </a:rPr>
              <a:t>Dhakal</a:t>
            </a:r>
            <a:r>
              <a:rPr lang="en-US" sz="4000" dirty="0">
                <a:solidFill>
                  <a:schemeClr val="bg1"/>
                </a:solidFill>
                <a:latin typeface="Arial"/>
                <a:cs typeface="Arial"/>
              </a:rPr>
              <a:t> (M.S. Student)</a:t>
            </a:r>
            <a:r>
              <a:rPr lang="en-US" sz="5000" dirty="0">
                <a:solidFill>
                  <a:schemeClr val="bg1"/>
                </a:solidFill>
                <a:latin typeface="Arial"/>
                <a:cs typeface="Arial"/>
              </a:rPr>
              <a:t>		   </a:t>
            </a:r>
            <a:r>
              <a:rPr lang="en-US" sz="5000" i="1" dirty="0">
                <a:solidFill>
                  <a:schemeClr val="bg1"/>
                </a:solidFill>
                <a:latin typeface="Arial"/>
                <a:cs typeface="Arial"/>
              </a:rPr>
              <a:t>Advisor:</a:t>
            </a:r>
            <a:r>
              <a:rPr lang="en-US" sz="5000" dirty="0">
                <a:solidFill>
                  <a:schemeClr val="bg1"/>
                </a:solidFill>
                <a:latin typeface="Arial"/>
                <a:cs typeface="Arial"/>
              </a:rPr>
              <a:t> Ramesh B. </a:t>
            </a:r>
            <a:r>
              <a:rPr lang="en-US" sz="5000" dirty="0" err="1">
                <a:solidFill>
                  <a:schemeClr val="bg1"/>
                </a:solidFill>
                <a:latin typeface="Arial"/>
                <a:cs typeface="Arial"/>
              </a:rPr>
              <a:t>Malla</a:t>
            </a:r>
            <a:r>
              <a:rPr lang="en-US" sz="5000" dirty="0">
                <a:solidFill>
                  <a:schemeClr val="bg1"/>
                </a:solidFill>
                <a:latin typeface="Arial"/>
                <a:cs typeface="Arial"/>
              </a:rPr>
              <a:t>, Ph.D., F. ASCE, F. EMI</a:t>
            </a:r>
          </a:p>
          <a:p>
            <a:pPr algn="ctr"/>
            <a:r>
              <a:rPr lang="en-US" sz="5000" dirty="0">
                <a:solidFill>
                  <a:schemeClr val="bg1"/>
                </a:solidFill>
                <a:latin typeface="Arial"/>
                <a:cs typeface="Arial"/>
              </a:rPr>
              <a:t>Department of Civil and Environmental Engineering, University of Connecticut, Storrs CT</a:t>
            </a:r>
          </a:p>
        </p:txBody>
      </p:sp>
      <p:sp>
        <p:nvSpPr>
          <p:cNvPr id="10" name="TextBox 9"/>
          <p:cNvSpPr txBox="1"/>
          <p:nvPr/>
        </p:nvSpPr>
        <p:spPr>
          <a:xfrm>
            <a:off x="34587203" y="31020842"/>
            <a:ext cx="8290443" cy="534002"/>
          </a:xfrm>
          <a:prstGeom prst="rect">
            <a:avLst/>
          </a:prstGeom>
          <a:noFill/>
        </p:spPr>
        <p:txBody>
          <a:bodyPr lIns="86877" tIns="43439" rIns="86877" bIns="43439">
            <a:spAutoFit/>
          </a:bodyPr>
          <a:lstStyle/>
          <a:p>
            <a:pPr algn="r" defTabSz="2085051" fontAlgn="auto">
              <a:spcBef>
                <a:spcPts val="0"/>
              </a:spcBef>
              <a:spcAft>
                <a:spcPts val="0"/>
              </a:spcAft>
              <a:defRPr/>
            </a:pPr>
            <a:r>
              <a:rPr lang="en-US" sz="2900" dirty="0">
                <a:solidFill>
                  <a:srgbClr val="0F1B3B"/>
                </a:solidFill>
                <a:latin typeface="Arial"/>
                <a:cs typeface="Arial"/>
              </a:rPr>
              <a:t>October 2021 – </a:t>
            </a:r>
            <a:r>
              <a:rPr lang="en-US" sz="2900" dirty="0">
                <a:solidFill>
                  <a:srgbClr val="0F1B3B"/>
                </a:solidFill>
                <a:latin typeface="Arial"/>
                <a:ea typeface="+mn-ea"/>
                <a:cs typeface="Arial"/>
              </a:rPr>
              <a:t>www.tidc-utc.org</a:t>
            </a:r>
          </a:p>
        </p:txBody>
      </p:sp>
      <p:sp>
        <p:nvSpPr>
          <p:cNvPr id="2054" name="TextBox 11"/>
          <p:cNvSpPr txBox="1">
            <a:spLocks noChangeArrowheads="1"/>
          </p:cNvSpPr>
          <p:nvPr/>
        </p:nvSpPr>
        <p:spPr bwMode="auto">
          <a:xfrm>
            <a:off x="1670786" y="7320874"/>
            <a:ext cx="12187183" cy="56277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877" tIns="43439" rIns="86877" bIns="43439">
            <a:spAutoFit/>
          </a:bodyPr>
          <a:lstStyle>
            <a:lvl1pPr>
              <a:defRPr sz="8600">
                <a:solidFill>
                  <a:schemeClr val="tx1"/>
                </a:solidFill>
                <a:latin typeface="Calibri" charset="0"/>
                <a:ea typeface="ＭＳ Ｐゴシック" charset="0"/>
                <a:cs typeface="ＭＳ Ｐゴシック" charset="0"/>
              </a:defRPr>
            </a:lvl1pPr>
            <a:lvl2pPr marL="742950" indent="-285750">
              <a:defRPr sz="8600">
                <a:solidFill>
                  <a:schemeClr val="tx1"/>
                </a:solidFill>
                <a:latin typeface="Calibri" charset="0"/>
                <a:ea typeface="ＭＳ Ｐゴシック" charset="0"/>
              </a:defRPr>
            </a:lvl2pPr>
            <a:lvl3pPr marL="1143000" indent="-228600">
              <a:defRPr sz="8600">
                <a:solidFill>
                  <a:schemeClr val="tx1"/>
                </a:solidFill>
                <a:latin typeface="Calibri" charset="0"/>
                <a:ea typeface="ＭＳ Ｐゴシック" charset="0"/>
              </a:defRPr>
            </a:lvl3pPr>
            <a:lvl4pPr marL="1600200" indent="-228600">
              <a:defRPr sz="8600">
                <a:solidFill>
                  <a:schemeClr val="tx1"/>
                </a:solidFill>
                <a:latin typeface="Calibri" charset="0"/>
                <a:ea typeface="ＭＳ Ｐゴシック" charset="0"/>
              </a:defRPr>
            </a:lvl4pPr>
            <a:lvl5pPr marL="2057400" indent="-228600">
              <a:defRPr sz="8600">
                <a:solidFill>
                  <a:schemeClr val="tx1"/>
                </a:solidFill>
                <a:latin typeface="Calibri" charset="0"/>
                <a:ea typeface="ＭＳ Ｐゴシック" charset="0"/>
              </a:defRPr>
            </a:lvl5pPr>
            <a:lvl6pPr marL="2514600" indent="-228600" defTabSz="2193925" fontAlgn="base">
              <a:spcBef>
                <a:spcPct val="0"/>
              </a:spcBef>
              <a:spcAft>
                <a:spcPct val="0"/>
              </a:spcAft>
              <a:defRPr sz="8600">
                <a:solidFill>
                  <a:schemeClr val="tx1"/>
                </a:solidFill>
                <a:latin typeface="Calibri" charset="0"/>
                <a:ea typeface="ＭＳ Ｐゴシック" charset="0"/>
              </a:defRPr>
            </a:lvl6pPr>
            <a:lvl7pPr marL="2971800" indent="-228600" defTabSz="2193925" fontAlgn="base">
              <a:spcBef>
                <a:spcPct val="0"/>
              </a:spcBef>
              <a:spcAft>
                <a:spcPct val="0"/>
              </a:spcAft>
              <a:defRPr sz="8600">
                <a:solidFill>
                  <a:schemeClr val="tx1"/>
                </a:solidFill>
                <a:latin typeface="Calibri" charset="0"/>
                <a:ea typeface="ＭＳ Ｐゴシック" charset="0"/>
              </a:defRPr>
            </a:lvl7pPr>
            <a:lvl8pPr marL="3429000" indent="-228600" defTabSz="2193925" fontAlgn="base">
              <a:spcBef>
                <a:spcPct val="0"/>
              </a:spcBef>
              <a:spcAft>
                <a:spcPct val="0"/>
              </a:spcAft>
              <a:defRPr sz="8600">
                <a:solidFill>
                  <a:schemeClr val="tx1"/>
                </a:solidFill>
                <a:latin typeface="Calibri" charset="0"/>
                <a:ea typeface="ＭＳ Ｐゴシック" charset="0"/>
              </a:defRPr>
            </a:lvl8pPr>
            <a:lvl9pPr marL="3886200" indent="-228600" defTabSz="2193925" fontAlgn="base">
              <a:spcBef>
                <a:spcPct val="0"/>
              </a:spcBef>
              <a:spcAft>
                <a:spcPct val="0"/>
              </a:spcAft>
              <a:defRPr sz="8600">
                <a:solidFill>
                  <a:schemeClr val="tx1"/>
                </a:solidFill>
                <a:latin typeface="Calibri" charset="0"/>
                <a:ea typeface="ＭＳ Ｐゴシック" charset="0"/>
              </a:defRPr>
            </a:lvl9pPr>
          </a:lstStyle>
          <a:p>
            <a:r>
              <a:rPr lang="en-US" sz="8000" b="1" dirty="0">
                <a:solidFill>
                  <a:srgbClr val="0F1B3B"/>
                </a:solidFill>
                <a:latin typeface="Arial"/>
                <a:cs typeface="Arial"/>
              </a:rPr>
              <a:t>Introduction</a:t>
            </a:r>
            <a:endParaRPr lang="en-US" sz="8000" dirty="0">
              <a:solidFill>
                <a:srgbClr val="0F1B3B"/>
              </a:solidFill>
              <a:latin typeface="Arial"/>
              <a:cs typeface="Arial"/>
            </a:endParaRPr>
          </a:p>
          <a:p>
            <a:pPr algn="just"/>
            <a:r>
              <a:rPr lang="en-US" sz="3500" dirty="0">
                <a:solidFill>
                  <a:srgbClr val="0F1B3B"/>
                </a:solidFill>
                <a:latin typeface="Arial"/>
                <a:cs typeface="Arial"/>
              </a:rPr>
              <a:t>Most New England railway bridges were designed and built more than a century ago using outdated material and design codes. Therefore, it is imperative to monitoring and determine their current dynamic behavior due to the actual loading and vehicle type to ensure the bridge and users’ safety. This poster presents the typical vehicle-bridge interaction study of the span 7</a:t>
            </a:r>
            <a:r>
              <a:rPr lang="en-US" sz="3500" baseline="30000" dirty="0">
                <a:solidFill>
                  <a:srgbClr val="0F1B3B"/>
                </a:solidFill>
                <a:latin typeface="Arial"/>
                <a:cs typeface="Arial"/>
              </a:rPr>
              <a:t>th</a:t>
            </a:r>
            <a:r>
              <a:rPr lang="en-US" sz="3500" dirty="0">
                <a:solidFill>
                  <a:srgbClr val="0F1B3B"/>
                </a:solidFill>
                <a:latin typeface="Arial"/>
                <a:cs typeface="Arial"/>
              </a:rPr>
              <a:t> of the Devon railroad bridge located in Connecticut.</a:t>
            </a:r>
          </a:p>
        </p:txBody>
      </p:sp>
      <p:sp>
        <p:nvSpPr>
          <p:cNvPr id="2062" name="TextBox 19"/>
          <p:cNvSpPr txBox="1">
            <a:spLocks noChangeArrowheads="1"/>
          </p:cNvSpPr>
          <p:nvPr/>
        </p:nvSpPr>
        <p:spPr bwMode="auto">
          <a:xfrm>
            <a:off x="15699483" y="7328924"/>
            <a:ext cx="13625432" cy="3534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877" tIns="43439" rIns="86877" bIns="43439">
            <a:spAutoFit/>
          </a:bodyPr>
          <a:lstStyle>
            <a:lvl1pPr>
              <a:defRPr sz="8600">
                <a:solidFill>
                  <a:schemeClr val="tx1"/>
                </a:solidFill>
                <a:latin typeface="Calibri" charset="0"/>
                <a:ea typeface="ＭＳ Ｐゴシック" charset="0"/>
                <a:cs typeface="ＭＳ Ｐゴシック" charset="0"/>
              </a:defRPr>
            </a:lvl1pPr>
            <a:lvl2pPr marL="742950" indent="-285750">
              <a:defRPr sz="8600">
                <a:solidFill>
                  <a:schemeClr val="tx1"/>
                </a:solidFill>
                <a:latin typeface="Calibri" charset="0"/>
                <a:ea typeface="ＭＳ Ｐゴシック" charset="0"/>
              </a:defRPr>
            </a:lvl2pPr>
            <a:lvl3pPr marL="1143000" indent="-228600">
              <a:defRPr sz="8600">
                <a:solidFill>
                  <a:schemeClr val="tx1"/>
                </a:solidFill>
                <a:latin typeface="Calibri" charset="0"/>
                <a:ea typeface="ＭＳ Ｐゴシック" charset="0"/>
              </a:defRPr>
            </a:lvl3pPr>
            <a:lvl4pPr marL="1600200" indent="-228600">
              <a:defRPr sz="8600">
                <a:solidFill>
                  <a:schemeClr val="tx1"/>
                </a:solidFill>
                <a:latin typeface="Calibri" charset="0"/>
                <a:ea typeface="ＭＳ Ｐゴシック" charset="0"/>
              </a:defRPr>
            </a:lvl4pPr>
            <a:lvl5pPr marL="2057400" indent="-228600">
              <a:defRPr sz="8600">
                <a:solidFill>
                  <a:schemeClr val="tx1"/>
                </a:solidFill>
                <a:latin typeface="Calibri" charset="0"/>
                <a:ea typeface="ＭＳ Ｐゴシック" charset="0"/>
              </a:defRPr>
            </a:lvl5pPr>
            <a:lvl6pPr marL="2514600" indent="-228600" defTabSz="2193925" fontAlgn="base">
              <a:spcBef>
                <a:spcPct val="0"/>
              </a:spcBef>
              <a:spcAft>
                <a:spcPct val="0"/>
              </a:spcAft>
              <a:defRPr sz="8600">
                <a:solidFill>
                  <a:schemeClr val="tx1"/>
                </a:solidFill>
                <a:latin typeface="Calibri" charset="0"/>
                <a:ea typeface="ＭＳ Ｐゴシック" charset="0"/>
              </a:defRPr>
            </a:lvl6pPr>
            <a:lvl7pPr marL="2971800" indent="-228600" defTabSz="2193925" fontAlgn="base">
              <a:spcBef>
                <a:spcPct val="0"/>
              </a:spcBef>
              <a:spcAft>
                <a:spcPct val="0"/>
              </a:spcAft>
              <a:defRPr sz="8600">
                <a:solidFill>
                  <a:schemeClr val="tx1"/>
                </a:solidFill>
                <a:latin typeface="Calibri" charset="0"/>
                <a:ea typeface="ＭＳ Ｐゴシック" charset="0"/>
              </a:defRPr>
            </a:lvl7pPr>
            <a:lvl8pPr marL="3429000" indent="-228600" defTabSz="2193925" fontAlgn="base">
              <a:spcBef>
                <a:spcPct val="0"/>
              </a:spcBef>
              <a:spcAft>
                <a:spcPct val="0"/>
              </a:spcAft>
              <a:defRPr sz="8600">
                <a:solidFill>
                  <a:schemeClr val="tx1"/>
                </a:solidFill>
                <a:latin typeface="Calibri" charset="0"/>
                <a:ea typeface="ＭＳ Ｐゴシック" charset="0"/>
              </a:defRPr>
            </a:lvl8pPr>
            <a:lvl9pPr marL="3886200" indent="-228600" defTabSz="2193925" fontAlgn="base">
              <a:spcBef>
                <a:spcPct val="0"/>
              </a:spcBef>
              <a:spcAft>
                <a:spcPct val="0"/>
              </a:spcAft>
              <a:defRPr sz="8600">
                <a:solidFill>
                  <a:schemeClr val="tx1"/>
                </a:solidFill>
                <a:latin typeface="Calibri" charset="0"/>
                <a:ea typeface="ＭＳ Ｐゴシック" charset="0"/>
              </a:defRPr>
            </a:lvl9pPr>
          </a:lstStyle>
          <a:p>
            <a:pPr algn="just"/>
            <a:r>
              <a:rPr lang="en-US" sz="8000" b="1" dirty="0">
                <a:solidFill>
                  <a:srgbClr val="0F1B3B"/>
                </a:solidFill>
                <a:latin typeface="Arial"/>
                <a:cs typeface="Arial"/>
              </a:rPr>
              <a:t>Vehicle – MNR M8</a:t>
            </a:r>
          </a:p>
          <a:p>
            <a:pPr marL="0" lvl="0" indent="0" algn="just">
              <a:buNone/>
            </a:pPr>
            <a:r>
              <a:rPr lang="en-US" sz="3500" dirty="0">
                <a:solidFill>
                  <a:srgbClr val="0F1B3B"/>
                </a:solidFill>
                <a:latin typeface="Arial"/>
                <a:cs typeface="Arial"/>
              </a:rPr>
              <a:t>The 8th generation of the Metro-North Railroad co. (MNR) dedicated passage train; an Electric Multiple Unity Railroad Car built by Kawasaki Rail car. With 85 feet in length and 10.5 feet wide, the MNR M8 can reach 80MPH of service speed.</a:t>
            </a:r>
          </a:p>
        </p:txBody>
      </p:sp>
      <p:sp>
        <p:nvSpPr>
          <p:cNvPr id="19" name="Rectangle 16"/>
          <p:cNvSpPr>
            <a:spLocks noChangeArrowheads="1"/>
          </p:cNvSpPr>
          <p:nvPr/>
        </p:nvSpPr>
        <p:spPr bwMode="auto">
          <a:xfrm>
            <a:off x="1769516" y="17347142"/>
            <a:ext cx="11960155" cy="5340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6877" tIns="43439" rIns="86877" bIns="43439">
            <a:spAutoFit/>
          </a:bodyPr>
          <a:lstStyle/>
          <a:p>
            <a:r>
              <a:rPr lang="en-US" sz="2900" dirty="0">
                <a:solidFill>
                  <a:srgbClr val="0F1B3B"/>
                </a:solidFill>
                <a:latin typeface="Arial"/>
                <a:cs typeface="Arial"/>
              </a:rPr>
              <a:t>Figure 1: Devon Bridge span 7</a:t>
            </a:r>
            <a:r>
              <a:rPr lang="en-US" sz="2900" baseline="30000" dirty="0">
                <a:solidFill>
                  <a:srgbClr val="0F1B3B"/>
                </a:solidFill>
                <a:latin typeface="Arial"/>
                <a:cs typeface="Arial"/>
              </a:rPr>
              <a:t>th</a:t>
            </a:r>
            <a:r>
              <a:rPr lang="en-US" sz="2900" dirty="0">
                <a:solidFill>
                  <a:srgbClr val="0F1B3B"/>
                </a:solidFill>
                <a:latin typeface="Arial"/>
                <a:cs typeface="Arial"/>
              </a:rPr>
              <a:t>, elevation (left), and deck (right)</a:t>
            </a:r>
          </a:p>
        </p:txBody>
      </p:sp>
      <p:pic>
        <p:nvPicPr>
          <p:cNvPr id="20" name="Picture 19" descr="uconnn logo.bmp">
            <a:extLst>
              <a:ext uri="{FF2B5EF4-FFF2-40B4-BE49-F238E27FC236}">
                <a16:creationId xmlns:a16="http://schemas.microsoft.com/office/drawing/2014/main" id="{7A9BC9B9-8FBF-4E3D-A654-4FB1487F26B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74059" y="1008461"/>
            <a:ext cx="6582475" cy="1979787"/>
          </a:xfrm>
          <a:prstGeom prst="rect">
            <a:avLst/>
          </a:prstGeom>
        </p:spPr>
      </p:pic>
      <p:sp>
        <p:nvSpPr>
          <p:cNvPr id="21" name="TextBox 11"/>
          <p:cNvSpPr txBox="1">
            <a:spLocks noChangeArrowheads="1"/>
          </p:cNvSpPr>
          <p:nvPr/>
        </p:nvSpPr>
        <p:spPr bwMode="auto">
          <a:xfrm>
            <a:off x="1748155" y="17724931"/>
            <a:ext cx="12187183" cy="56277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877" tIns="43439" rIns="86877" bIns="43439">
            <a:spAutoFit/>
          </a:bodyPr>
          <a:lstStyle>
            <a:lvl1pPr>
              <a:defRPr sz="8600">
                <a:solidFill>
                  <a:schemeClr val="tx1"/>
                </a:solidFill>
                <a:latin typeface="Calibri" charset="0"/>
                <a:ea typeface="ＭＳ Ｐゴシック" charset="0"/>
                <a:cs typeface="ＭＳ Ｐゴシック" charset="0"/>
              </a:defRPr>
            </a:lvl1pPr>
            <a:lvl2pPr marL="742950" indent="-285750">
              <a:defRPr sz="8600">
                <a:solidFill>
                  <a:schemeClr val="tx1"/>
                </a:solidFill>
                <a:latin typeface="Calibri" charset="0"/>
                <a:ea typeface="ＭＳ Ｐゴシック" charset="0"/>
              </a:defRPr>
            </a:lvl2pPr>
            <a:lvl3pPr marL="1143000" indent="-228600">
              <a:defRPr sz="8600">
                <a:solidFill>
                  <a:schemeClr val="tx1"/>
                </a:solidFill>
                <a:latin typeface="Calibri" charset="0"/>
                <a:ea typeface="ＭＳ Ｐゴシック" charset="0"/>
              </a:defRPr>
            </a:lvl3pPr>
            <a:lvl4pPr marL="1600200" indent="-228600">
              <a:defRPr sz="8600">
                <a:solidFill>
                  <a:schemeClr val="tx1"/>
                </a:solidFill>
                <a:latin typeface="Calibri" charset="0"/>
                <a:ea typeface="ＭＳ Ｐゴシック" charset="0"/>
              </a:defRPr>
            </a:lvl4pPr>
            <a:lvl5pPr marL="2057400" indent="-228600">
              <a:defRPr sz="8600">
                <a:solidFill>
                  <a:schemeClr val="tx1"/>
                </a:solidFill>
                <a:latin typeface="Calibri" charset="0"/>
                <a:ea typeface="ＭＳ Ｐゴシック" charset="0"/>
              </a:defRPr>
            </a:lvl5pPr>
            <a:lvl6pPr marL="2514600" indent="-228600" defTabSz="2193925" fontAlgn="base">
              <a:spcBef>
                <a:spcPct val="0"/>
              </a:spcBef>
              <a:spcAft>
                <a:spcPct val="0"/>
              </a:spcAft>
              <a:defRPr sz="8600">
                <a:solidFill>
                  <a:schemeClr val="tx1"/>
                </a:solidFill>
                <a:latin typeface="Calibri" charset="0"/>
                <a:ea typeface="ＭＳ Ｐゴシック" charset="0"/>
              </a:defRPr>
            </a:lvl6pPr>
            <a:lvl7pPr marL="2971800" indent="-228600" defTabSz="2193925" fontAlgn="base">
              <a:spcBef>
                <a:spcPct val="0"/>
              </a:spcBef>
              <a:spcAft>
                <a:spcPct val="0"/>
              </a:spcAft>
              <a:defRPr sz="8600">
                <a:solidFill>
                  <a:schemeClr val="tx1"/>
                </a:solidFill>
                <a:latin typeface="Calibri" charset="0"/>
                <a:ea typeface="ＭＳ Ｐゴシック" charset="0"/>
              </a:defRPr>
            </a:lvl7pPr>
            <a:lvl8pPr marL="3429000" indent="-228600" defTabSz="2193925" fontAlgn="base">
              <a:spcBef>
                <a:spcPct val="0"/>
              </a:spcBef>
              <a:spcAft>
                <a:spcPct val="0"/>
              </a:spcAft>
              <a:defRPr sz="8600">
                <a:solidFill>
                  <a:schemeClr val="tx1"/>
                </a:solidFill>
                <a:latin typeface="Calibri" charset="0"/>
                <a:ea typeface="ＭＳ Ｐゴシック" charset="0"/>
              </a:defRPr>
            </a:lvl8pPr>
            <a:lvl9pPr marL="3886200" indent="-228600" defTabSz="2193925" fontAlgn="base">
              <a:spcBef>
                <a:spcPct val="0"/>
              </a:spcBef>
              <a:spcAft>
                <a:spcPct val="0"/>
              </a:spcAft>
              <a:defRPr sz="8600">
                <a:solidFill>
                  <a:schemeClr val="tx1"/>
                </a:solidFill>
                <a:latin typeface="Calibri" charset="0"/>
                <a:ea typeface="ＭＳ Ｐゴシック" charset="0"/>
              </a:defRPr>
            </a:lvl9pPr>
          </a:lstStyle>
          <a:p>
            <a:r>
              <a:rPr lang="en-US" sz="8000" b="1" dirty="0">
                <a:solidFill>
                  <a:srgbClr val="0F1B3B"/>
                </a:solidFill>
                <a:latin typeface="Arial"/>
                <a:cs typeface="Arial"/>
              </a:rPr>
              <a:t>Objectives</a:t>
            </a:r>
            <a:endParaRPr lang="en-US" sz="3500" dirty="0">
              <a:solidFill>
                <a:srgbClr val="0F1B3B"/>
              </a:solidFill>
              <a:latin typeface="Arial"/>
              <a:cs typeface="Arial"/>
            </a:endParaRPr>
          </a:p>
          <a:p>
            <a:pPr algn="just"/>
            <a:r>
              <a:rPr lang="en-US" sz="3500" dirty="0">
                <a:solidFill>
                  <a:srgbClr val="0F1B3B"/>
                </a:solidFill>
                <a:latin typeface="Arial"/>
                <a:cs typeface="Arial"/>
              </a:rPr>
              <a:t>With the approaching life expectance of most bridges in the United States, it is essential to establish a methodology to evaluate the existing bridges using cost-effective techniques. Therefore, the specific objectives of this presentation are to present and discuss the detailed method and procedure to record the field data of the typical service train using a Laser Doppler Vibrometer (LDV) and the process to extract the dynamic parameters from data.</a:t>
            </a:r>
          </a:p>
        </p:txBody>
      </p:sp>
      <p:sp>
        <p:nvSpPr>
          <p:cNvPr id="24" name="TextBox 19"/>
          <p:cNvSpPr txBox="1">
            <a:spLocks noChangeArrowheads="1"/>
          </p:cNvSpPr>
          <p:nvPr/>
        </p:nvSpPr>
        <p:spPr bwMode="auto">
          <a:xfrm>
            <a:off x="1827701" y="23204084"/>
            <a:ext cx="12197026" cy="5089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6877" tIns="43439" rIns="86877" bIns="43439">
            <a:spAutoFit/>
          </a:bodyPr>
          <a:lstStyle>
            <a:lvl1pPr>
              <a:defRPr sz="8600">
                <a:solidFill>
                  <a:schemeClr val="tx1"/>
                </a:solidFill>
                <a:latin typeface="Calibri" charset="0"/>
                <a:ea typeface="ＭＳ Ｐゴシック" charset="0"/>
                <a:cs typeface="ＭＳ Ｐゴシック" charset="0"/>
              </a:defRPr>
            </a:lvl1pPr>
            <a:lvl2pPr marL="742950" indent="-285750">
              <a:defRPr sz="8600">
                <a:solidFill>
                  <a:schemeClr val="tx1"/>
                </a:solidFill>
                <a:latin typeface="Calibri" charset="0"/>
                <a:ea typeface="ＭＳ Ｐゴシック" charset="0"/>
              </a:defRPr>
            </a:lvl2pPr>
            <a:lvl3pPr marL="1143000" indent="-228600">
              <a:defRPr sz="8600">
                <a:solidFill>
                  <a:schemeClr val="tx1"/>
                </a:solidFill>
                <a:latin typeface="Calibri" charset="0"/>
                <a:ea typeface="ＭＳ Ｐゴシック" charset="0"/>
              </a:defRPr>
            </a:lvl3pPr>
            <a:lvl4pPr marL="1600200" indent="-228600">
              <a:defRPr sz="8600">
                <a:solidFill>
                  <a:schemeClr val="tx1"/>
                </a:solidFill>
                <a:latin typeface="Calibri" charset="0"/>
                <a:ea typeface="ＭＳ Ｐゴシック" charset="0"/>
              </a:defRPr>
            </a:lvl4pPr>
            <a:lvl5pPr marL="2057400" indent="-228600">
              <a:defRPr sz="8600">
                <a:solidFill>
                  <a:schemeClr val="tx1"/>
                </a:solidFill>
                <a:latin typeface="Calibri" charset="0"/>
                <a:ea typeface="ＭＳ Ｐゴシック" charset="0"/>
              </a:defRPr>
            </a:lvl5pPr>
            <a:lvl6pPr marL="2514600" indent="-228600" defTabSz="2193925" fontAlgn="base">
              <a:spcBef>
                <a:spcPct val="0"/>
              </a:spcBef>
              <a:spcAft>
                <a:spcPct val="0"/>
              </a:spcAft>
              <a:defRPr sz="8600">
                <a:solidFill>
                  <a:schemeClr val="tx1"/>
                </a:solidFill>
                <a:latin typeface="Calibri" charset="0"/>
                <a:ea typeface="ＭＳ Ｐゴシック" charset="0"/>
              </a:defRPr>
            </a:lvl6pPr>
            <a:lvl7pPr marL="2971800" indent="-228600" defTabSz="2193925" fontAlgn="base">
              <a:spcBef>
                <a:spcPct val="0"/>
              </a:spcBef>
              <a:spcAft>
                <a:spcPct val="0"/>
              </a:spcAft>
              <a:defRPr sz="8600">
                <a:solidFill>
                  <a:schemeClr val="tx1"/>
                </a:solidFill>
                <a:latin typeface="Calibri" charset="0"/>
                <a:ea typeface="ＭＳ Ｐゴシック" charset="0"/>
              </a:defRPr>
            </a:lvl7pPr>
            <a:lvl8pPr marL="3429000" indent="-228600" defTabSz="2193925" fontAlgn="base">
              <a:spcBef>
                <a:spcPct val="0"/>
              </a:spcBef>
              <a:spcAft>
                <a:spcPct val="0"/>
              </a:spcAft>
              <a:defRPr sz="8600">
                <a:solidFill>
                  <a:schemeClr val="tx1"/>
                </a:solidFill>
                <a:latin typeface="Calibri" charset="0"/>
                <a:ea typeface="ＭＳ Ｐゴシック" charset="0"/>
              </a:defRPr>
            </a:lvl8pPr>
            <a:lvl9pPr marL="3886200" indent="-228600" defTabSz="2193925" fontAlgn="base">
              <a:spcBef>
                <a:spcPct val="0"/>
              </a:spcBef>
              <a:spcAft>
                <a:spcPct val="0"/>
              </a:spcAft>
              <a:defRPr sz="8600">
                <a:solidFill>
                  <a:schemeClr val="tx1"/>
                </a:solidFill>
                <a:latin typeface="Calibri" charset="0"/>
                <a:ea typeface="ＭＳ Ｐゴシック" charset="0"/>
              </a:defRPr>
            </a:lvl9pPr>
          </a:lstStyle>
          <a:p>
            <a:pPr marL="0" lvl="0" indent="0" algn="just">
              <a:buNone/>
            </a:pPr>
            <a:r>
              <a:rPr lang="en-US" sz="8000" b="1" dirty="0">
                <a:solidFill>
                  <a:srgbClr val="0F1B3B"/>
                </a:solidFill>
                <a:latin typeface="Arial"/>
                <a:cs typeface="Arial"/>
              </a:rPr>
              <a:t>Devon Bridge – Span 7</a:t>
            </a:r>
            <a:r>
              <a:rPr lang="en-US" sz="8000" b="1" baseline="30000" dirty="0">
                <a:solidFill>
                  <a:srgbClr val="0F1B3B"/>
                </a:solidFill>
                <a:latin typeface="Arial"/>
                <a:cs typeface="Arial"/>
              </a:rPr>
              <a:t>th</a:t>
            </a:r>
            <a:r>
              <a:rPr lang="en-US" sz="8000" b="1" dirty="0">
                <a:solidFill>
                  <a:srgbClr val="0F1B3B"/>
                </a:solidFill>
                <a:latin typeface="Arial"/>
                <a:cs typeface="Arial"/>
              </a:rPr>
              <a:t> </a:t>
            </a:r>
          </a:p>
          <a:p>
            <a:pPr marL="0" lvl="0" indent="0" algn="just">
              <a:buNone/>
            </a:pPr>
            <a:r>
              <a:rPr lang="en-US" sz="3500" dirty="0">
                <a:solidFill>
                  <a:srgbClr val="0F1B3B"/>
                </a:solidFill>
                <a:latin typeface="Arial"/>
                <a:cs typeface="Arial"/>
              </a:rPr>
              <a:t>Located over the lower Housatonic River between Milford and Stratford, It was built in 1906 and owned by the Connecticut Department of Transportation. It’s a combination between deck girder, Baltimore trusses, and Scherzer Rolling Lift Bascule. Span 7</a:t>
            </a:r>
            <a:r>
              <a:rPr lang="en-US" sz="3500" baseline="30000" dirty="0">
                <a:solidFill>
                  <a:srgbClr val="0F1B3B"/>
                </a:solidFill>
                <a:latin typeface="Arial"/>
                <a:cs typeface="Arial"/>
              </a:rPr>
              <a:t>th</a:t>
            </a:r>
            <a:r>
              <a:rPr lang="en-US" sz="3500" dirty="0">
                <a:solidFill>
                  <a:srgbClr val="0F1B3B"/>
                </a:solidFill>
                <a:latin typeface="Arial"/>
                <a:cs typeface="Arial"/>
              </a:rPr>
              <a:t> is a Baltimore steel truss with 66.32 meters (217’-7”) span length adjacent to the east abutment.</a:t>
            </a:r>
          </a:p>
        </p:txBody>
      </p:sp>
      <p:sp>
        <p:nvSpPr>
          <p:cNvPr id="27" name="Rectangle 16"/>
          <p:cNvSpPr>
            <a:spLocks noChangeArrowheads="1"/>
          </p:cNvSpPr>
          <p:nvPr/>
        </p:nvSpPr>
        <p:spPr bwMode="auto">
          <a:xfrm>
            <a:off x="15660132" y="14228647"/>
            <a:ext cx="13270779" cy="5340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6877" tIns="43439" rIns="86877" bIns="43439">
            <a:spAutoFit/>
          </a:bodyPr>
          <a:lstStyle/>
          <a:p>
            <a:r>
              <a:rPr lang="en-US" sz="2900" dirty="0">
                <a:solidFill>
                  <a:srgbClr val="0F1B3B"/>
                </a:solidFill>
                <a:latin typeface="Arial"/>
                <a:cs typeface="Arial"/>
              </a:rPr>
              <a:t>Figure 3: MNR M8 train specifications</a:t>
            </a:r>
          </a:p>
        </p:txBody>
      </p:sp>
      <mc:AlternateContent xmlns:mc="http://schemas.openxmlformats.org/markup-compatibility/2006" xmlns:a14="http://schemas.microsoft.com/office/drawing/2010/main">
        <mc:Choice Requires="a14">
          <p:sp>
            <p:nvSpPr>
              <p:cNvPr id="36" name="TextBox 19"/>
              <p:cNvSpPr txBox="1">
                <a:spLocks noChangeArrowheads="1"/>
              </p:cNvSpPr>
              <p:nvPr/>
            </p:nvSpPr>
            <p:spPr bwMode="auto">
              <a:xfrm>
                <a:off x="15660132" y="14877120"/>
                <a:ext cx="13625432" cy="630603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lIns="86877" tIns="43439" rIns="86877" bIns="43439">
                <a:spAutoFit/>
              </a:bodyPr>
              <a:lstStyle>
                <a:lvl1pPr>
                  <a:defRPr sz="8600">
                    <a:solidFill>
                      <a:schemeClr val="tx1"/>
                    </a:solidFill>
                    <a:latin typeface="Calibri" charset="0"/>
                    <a:ea typeface="ＭＳ Ｐゴシック" charset="0"/>
                    <a:cs typeface="ＭＳ Ｐゴシック" charset="0"/>
                  </a:defRPr>
                </a:lvl1pPr>
                <a:lvl2pPr marL="742950" indent="-285750">
                  <a:defRPr sz="8600">
                    <a:solidFill>
                      <a:schemeClr val="tx1"/>
                    </a:solidFill>
                    <a:latin typeface="Calibri" charset="0"/>
                    <a:ea typeface="ＭＳ Ｐゴシック" charset="0"/>
                  </a:defRPr>
                </a:lvl2pPr>
                <a:lvl3pPr marL="1143000" indent="-228600">
                  <a:defRPr sz="8600">
                    <a:solidFill>
                      <a:schemeClr val="tx1"/>
                    </a:solidFill>
                    <a:latin typeface="Calibri" charset="0"/>
                    <a:ea typeface="ＭＳ Ｐゴシック" charset="0"/>
                  </a:defRPr>
                </a:lvl3pPr>
                <a:lvl4pPr marL="1600200" indent="-228600">
                  <a:defRPr sz="8600">
                    <a:solidFill>
                      <a:schemeClr val="tx1"/>
                    </a:solidFill>
                    <a:latin typeface="Calibri" charset="0"/>
                    <a:ea typeface="ＭＳ Ｐゴシック" charset="0"/>
                  </a:defRPr>
                </a:lvl4pPr>
                <a:lvl5pPr marL="2057400" indent="-228600">
                  <a:defRPr sz="8600">
                    <a:solidFill>
                      <a:schemeClr val="tx1"/>
                    </a:solidFill>
                    <a:latin typeface="Calibri" charset="0"/>
                    <a:ea typeface="ＭＳ Ｐゴシック" charset="0"/>
                  </a:defRPr>
                </a:lvl5pPr>
                <a:lvl6pPr marL="2514600" indent="-228600" defTabSz="2193925" fontAlgn="base">
                  <a:spcBef>
                    <a:spcPct val="0"/>
                  </a:spcBef>
                  <a:spcAft>
                    <a:spcPct val="0"/>
                  </a:spcAft>
                  <a:defRPr sz="8600">
                    <a:solidFill>
                      <a:schemeClr val="tx1"/>
                    </a:solidFill>
                    <a:latin typeface="Calibri" charset="0"/>
                    <a:ea typeface="ＭＳ Ｐゴシック" charset="0"/>
                  </a:defRPr>
                </a:lvl6pPr>
                <a:lvl7pPr marL="2971800" indent="-228600" defTabSz="2193925" fontAlgn="base">
                  <a:spcBef>
                    <a:spcPct val="0"/>
                  </a:spcBef>
                  <a:spcAft>
                    <a:spcPct val="0"/>
                  </a:spcAft>
                  <a:defRPr sz="8600">
                    <a:solidFill>
                      <a:schemeClr val="tx1"/>
                    </a:solidFill>
                    <a:latin typeface="Calibri" charset="0"/>
                    <a:ea typeface="ＭＳ Ｐゴシック" charset="0"/>
                  </a:defRPr>
                </a:lvl7pPr>
                <a:lvl8pPr marL="3429000" indent="-228600" defTabSz="2193925" fontAlgn="base">
                  <a:spcBef>
                    <a:spcPct val="0"/>
                  </a:spcBef>
                  <a:spcAft>
                    <a:spcPct val="0"/>
                  </a:spcAft>
                  <a:defRPr sz="8600">
                    <a:solidFill>
                      <a:schemeClr val="tx1"/>
                    </a:solidFill>
                    <a:latin typeface="Calibri" charset="0"/>
                    <a:ea typeface="ＭＳ Ｐゴシック" charset="0"/>
                  </a:defRPr>
                </a:lvl8pPr>
                <a:lvl9pPr marL="3886200" indent="-228600" defTabSz="2193925" fontAlgn="base">
                  <a:spcBef>
                    <a:spcPct val="0"/>
                  </a:spcBef>
                  <a:spcAft>
                    <a:spcPct val="0"/>
                  </a:spcAft>
                  <a:defRPr sz="8600">
                    <a:solidFill>
                      <a:schemeClr val="tx1"/>
                    </a:solidFill>
                    <a:latin typeface="Calibri" charset="0"/>
                    <a:ea typeface="ＭＳ Ｐゴシック" charset="0"/>
                  </a:defRPr>
                </a:lvl9pPr>
              </a:lstStyle>
              <a:p>
                <a:r>
                  <a:rPr lang="en-US" sz="8000" b="1" dirty="0">
                    <a:solidFill>
                      <a:srgbClr val="0F1B3B"/>
                    </a:solidFill>
                    <a:latin typeface="Arial"/>
                    <a:cs typeface="Arial"/>
                  </a:rPr>
                  <a:t>Methodology</a:t>
                </a:r>
              </a:p>
              <a:p>
                <a:r>
                  <a:rPr lang="en-US" sz="3500" dirty="0">
                    <a:solidFill>
                      <a:srgbClr val="0F1B3B"/>
                    </a:solidFill>
                    <a:latin typeface="Arial"/>
                    <a:cs typeface="Arial"/>
                  </a:rPr>
                  <a:t>Field measurement using a Laser Doppler Vibrometer (LDV), a high-performance non-contact measure device that uses the Doppler shift to find the velocity time-domain. </a:t>
                </a:r>
                <a:endParaRPr lang="en-US" sz="4000" i="1" dirty="0">
                  <a:latin typeface="Cambria Math" panose="02040503050406030204" pitchFamily="18" charset="0"/>
                  <a:ea typeface="Calibri" panose="020F0502020204030204" pitchFamily="34"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sSub>
                        <m:sSubPr>
                          <m:ctrlPr>
                            <a:rPr lang="en-US" sz="4000" i="1" smtClean="0">
                              <a:latin typeface="Cambria Math" panose="02040503050406030204" pitchFamily="18" charset="0"/>
                              <a:ea typeface="Calibri" panose="020F0502020204030204" pitchFamily="34"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𝑓</m:t>
                          </m:r>
                        </m:e>
                        <m:sub>
                          <m:r>
                            <a:rPr lang="en-US" sz="4000" i="1">
                              <a:latin typeface="Cambria Math" panose="02040503050406030204" pitchFamily="18" charset="0"/>
                              <a:ea typeface="Calibri" panose="020F0502020204030204" pitchFamily="34" charset="0"/>
                              <a:cs typeface="Times New Roman" panose="02020603050405020304" pitchFamily="18" charset="0"/>
                            </a:rPr>
                            <m:t>𝑑</m:t>
                          </m:r>
                        </m:sub>
                      </m:sSub>
                      <m:r>
                        <a:rPr lang="en-US" sz="4000" i="1">
                          <a:latin typeface="Cambria Math" panose="02040503050406030204" pitchFamily="18" charset="0"/>
                          <a:ea typeface="Calibri" panose="020F0502020204030204" pitchFamily="34" charset="0"/>
                          <a:cs typeface="Times New Roman" panose="02020603050405020304" pitchFamily="18" charset="0"/>
                        </a:rPr>
                        <m:t>=2</m:t>
                      </m:r>
                      <m:r>
                        <a:rPr lang="en-US" sz="4000" i="1">
                          <a:latin typeface="Cambria Math" panose="02040503050406030204" pitchFamily="18" charset="0"/>
                          <a:ea typeface="Calibri" panose="020F0502020204030204" pitchFamily="34" charset="0"/>
                          <a:cs typeface="Times New Roman" panose="02020603050405020304" pitchFamily="18" charset="0"/>
                        </a:rPr>
                        <m:t>𝑣</m:t>
                      </m:r>
                      <m:d>
                        <m:dPr>
                          <m:ctrlPr>
                            <a:rPr lang="en-US" sz="4000" i="1">
                              <a:latin typeface="Cambria Math" panose="02040503050406030204" pitchFamily="18" charset="0"/>
                              <a:ea typeface="Calibri" panose="020F0502020204030204" pitchFamily="34" charset="0"/>
                              <a:cs typeface="Times New Roman" panose="02020603050405020304" pitchFamily="18" charset="0"/>
                            </a:rPr>
                          </m:ctrlPr>
                        </m:dPr>
                        <m:e>
                          <m:r>
                            <a:rPr lang="en-US" sz="4000" i="1">
                              <a:latin typeface="Cambria Math" panose="02040503050406030204" pitchFamily="18" charset="0"/>
                              <a:ea typeface="Calibri" panose="020F0502020204030204" pitchFamily="34" charset="0"/>
                              <a:cs typeface="Times New Roman" panose="02020603050405020304" pitchFamily="18" charset="0"/>
                            </a:rPr>
                            <m:t>𝑡</m:t>
                          </m:r>
                        </m:e>
                      </m:d>
                      <m:func>
                        <m:funcPr>
                          <m:ctrlPr>
                            <a:rPr lang="en-US" sz="4000"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i="1">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4000" i="1">
                                  <a:latin typeface="Cambria Math" panose="02040503050406030204" pitchFamily="18" charset="0"/>
                                  <a:ea typeface="Calibri" panose="020F0502020204030204" pitchFamily="34" charset="0"/>
                                  <a:cs typeface="Times New Roman" panose="02020603050405020304" pitchFamily="18" charset="0"/>
                                </a:rPr>
                              </m:ctrlPr>
                            </m:dPr>
                            <m:e>
                              <m:r>
                                <a:rPr lang="en-US" sz="4000" i="1">
                                  <a:latin typeface="Cambria Math" panose="02040503050406030204" pitchFamily="18" charset="0"/>
                                  <a:ea typeface="Calibri" panose="020F0502020204030204" pitchFamily="34" charset="0"/>
                                  <a:cs typeface="Times New Roman" panose="02020603050405020304" pitchFamily="18" charset="0"/>
                                </a:rPr>
                                <m:t>𝛼</m:t>
                              </m:r>
                            </m:e>
                          </m:d>
                        </m:e>
                      </m:func>
                      <m:r>
                        <a:rPr lang="en-US" sz="4000" i="1">
                          <a:latin typeface="Cambria Math" panose="02040503050406030204" pitchFamily="18" charset="0"/>
                          <a:ea typeface="Calibri" panose="020F0502020204030204" pitchFamily="34" charset="0"/>
                          <a:cs typeface="Times New Roman" panose="02020603050405020304" pitchFamily="18" charset="0"/>
                        </a:rPr>
                        <m:t>/</m:t>
                      </m:r>
                      <m:r>
                        <a:rPr lang="en-US" sz="4000" i="1">
                          <a:latin typeface="Cambria Math" panose="02040503050406030204" pitchFamily="18" charset="0"/>
                          <a:ea typeface="Calibri" panose="020F0502020204030204" pitchFamily="34" charset="0"/>
                          <a:cs typeface="Times New Roman" panose="02020603050405020304" pitchFamily="18" charset="0"/>
                        </a:rPr>
                        <m:t>𝜆</m:t>
                      </m:r>
                    </m:oMath>
                  </m:oMathPara>
                </a14:m>
                <a:endParaRPr lang="en-US" sz="3500" dirty="0">
                  <a:solidFill>
                    <a:srgbClr val="0F1B3B"/>
                  </a:solidFill>
                  <a:latin typeface="Arial"/>
                  <a:cs typeface="Arial"/>
                </a:endParaRPr>
              </a:p>
              <a:p>
                <a:r>
                  <a:rPr lang="en-US" sz="3500" dirty="0">
                    <a:solidFill>
                      <a:srgbClr val="0F1B3B"/>
                    </a:solidFill>
                    <a:latin typeface="Arial"/>
                    <a:cs typeface="Arial"/>
                  </a:rPr>
                  <a:t>Where: </a:t>
                </a:r>
                <a14:m>
                  <m:oMath xmlns:m="http://schemas.openxmlformats.org/officeDocument/2006/math">
                    <m:r>
                      <a:rPr lang="en-US" sz="3500">
                        <a:solidFill>
                          <a:srgbClr val="0F1B3B"/>
                        </a:solidFill>
                        <a:latin typeface="Cambria Math" panose="02040503050406030204" pitchFamily="18" charset="0"/>
                      </a:rPr>
                      <m:t>𝑣</m:t>
                    </m:r>
                    <m:d>
                      <m:dPr>
                        <m:ctrlPr>
                          <a:rPr lang="en-US" sz="3500" i="1">
                            <a:solidFill>
                              <a:srgbClr val="0F1B3B"/>
                            </a:solidFill>
                            <a:latin typeface="Cambria Math" panose="02040503050406030204" pitchFamily="18" charset="0"/>
                          </a:rPr>
                        </m:ctrlPr>
                      </m:dPr>
                      <m:e>
                        <m:r>
                          <a:rPr lang="en-US" sz="3500">
                            <a:solidFill>
                              <a:srgbClr val="0F1B3B"/>
                            </a:solidFill>
                            <a:latin typeface="Cambria Math" panose="02040503050406030204" pitchFamily="18" charset="0"/>
                          </a:rPr>
                          <m:t>𝑡</m:t>
                        </m:r>
                      </m:e>
                    </m:d>
                  </m:oMath>
                </a14:m>
                <a:r>
                  <a:rPr lang="en-US" sz="3500" dirty="0">
                    <a:solidFill>
                      <a:srgbClr val="0F1B3B"/>
                    </a:solidFill>
                    <a:latin typeface="Arial"/>
                    <a:cs typeface="Arial"/>
                  </a:rPr>
                  <a:t> is the velocity of the target, </a:t>
                </a:r>
                <a14:m>
                  <m:oMath xmlns:m="http://schemas.openxmlformats.org/officeDocument/2006/math">
                    <m:r>
                      <a:rPr lang="en-US" sz="3500">
                        <a:solidFill>
                          <a:srgbClr val="0F1B3B"/>
                        </a:solidFill>
                        <a:latin typeface="Cambria Math" panose="02040503050406030204" pitchFamily="18" charset="0"/>
                      </a:rPr>
                      <m:t>𝛼</m:t>
                    </m:r>
                  </m:oMath>
                </a14:m>
                <a:r>
                  <a:rPr lang="en-US" sz="3500" dirty="0">
                    <a:solidFill>
                      <a:srgbClr val="0F1B3B"/>
                    </a:solidFill>
                    <a:latin typeface="Arial"/>
                    <a:cs typeface="Arial"/>
                  </a:rPr>
                  <a:t> is the angle between the laser beam and target surface, </a:t>
                </a:r>
                <a14:m>
                  <m:oMath xmlns:m="http://schemas.openxmlformats.org/officeDocument/2006/math">
                    <m:r>
                      <a:rPr lang="en-US" sz="3500">
                        <a:solidFill>
                          <a:srgbClr val="0F1B3B"/>
                        </a:solidFill>
                        <a:latin typeface="Cambria Math" panose="02040503050406030204" pitchFamily="18" charset="0"/>
                      </a:rPr>
                      <m:t>𝜆</m:t>
                    </m:r>
                    <m:r>
                      <a:rPr lang="en-US" sz="3500">
                        <a:solidFill>
                          <a:srgbClr val="0F1B3B"/>
                        </a:solidFill>
                        <a:latin typeface="Cambria Math" panose="02040503050406030204" pitchFamily="18" charset="0"/>
                      </a:rPr>
                      <m:t> </m:t>
                    </m:r>
                  </m:oMath>
                </a14:m>
                <a:r>
                  <a:rPr lang="en-US" sz="3500" dirty="0">
                    <a:solidFill>
                      <a:srgbClr val="0F1B3B"/>
                    </a:solidFill>
                    <a:latin typeface="Arial"/>
                    <a:cs typeface="Arial"/>
                  </a:rPr>
                  <a:t>wavelength of the light.</a:t>
                </a:r>
              </a:p>
              <a:p>
                <a:r>
                  <a:rPr lang="en-US" sz="3500" dirty="0">
                    <a:solidFill>
                      <a:srgbClr val="0F1B3B"/>
                    </a:solidFill>
                    <a:effectLst>
                      <a:outerShdw blurRad="38100" dist="38100" dir="2700000" algn="tl">
                        <a:srgbClr val="000000">
                          <a:alpha val="43137"/>
                        </a:srgbClr>
                      </a:outerShdw>
                    </a:effectLst>
                    <a:latin typeface="Arial"/>
                    <a:cs typeface="Arial"/>
                  </a:rPr>
                  <a:t>The equipment's:</a:t>
                </a:r>
                <a:endParaRPr lang="en-US" sz="3500" dirty="0">
                  <a:solidFill>
                    <a:srgbClr val="0F1B3B"/>
                  </a:solidFill>
                  <a:latin typeface="Arial"/>
                  <a:cs typeface="Arial"/>
                </a:endParaRPr>
              </a:p>
              <a:p>
                <a:pPr marL="457200" indent="-457200">
                  <a:buFont typeface="Arial" panose="020B0604020202020204" pitchFamily="34" charset="0"/>
                  <a:buChar char="•"/>
                </a:pPr>
                <a:r>
                  <a:rPr lang="en-US" sz="3500" dirty="0">
                    <a:solidFill>
                      <a:srgbClr val="0F1B3B"/>
                    </a:solidFill>
                    <a:latin typeface="Arial"/>
                    <a:cs typeface="Arial"/>
                  </a:rPr>
                  <a:t>3D Compact Scanning Vibrometer: </a:t>
                </a:r>
                <a:r>
                  <a:rPr lang="en-US" sz="3500" dirty="0" err="1">
                    <a:solidFill>
                      <a:srgbClr val="0F1B3B"/>
                    </a:solidFill>
                    <a:latin typeface="Arial"/>
                    <a:cs typeface="Arial"/>
                  </a:rPr>
                  <a:t>Polytec</a:t>
                </a:r>
                <a:r>
                  <a:rPr lang="en-US" sz="3500" dirty="0">
                    <a:solidFill>
                      <a:srgbClr val="0F1B3B"/>
                    </a:solidFill>
                    <a:latin typeface="Arial"/>
                    <a:cs typeface="Arial"/>
                  </a:rPr>
                  <a:t> PSV-500-3D</a:t>
                </a:r>
              </a:p>
              <a:p>
                <a:pPr marL="457200" indent="-457200">
                  <a:buFont typeface="Arial" panose="020B0604020202020204" pitchFamily="34" charset="0"/>
                  <a:buChar char="•"/>
                </a:pPr>
                <a:r>
                  <a:rPr lang="en-US" sz="3500" dirty="0">
                    <a:solidFill>
                      <a:srgbClr val="0F1B3B"/>
                    </a:solidFill>
                    <a:latin typeface="Arial"/>
                    <a:cs typeface="Arial"/>
                  </a:rPr>
                  <a:t>Single-point LDV: </a:t>
                </a:r>
                <a:r>
                  <a:rPr lang="en-US" sz="3500" dirty="0" err="1">
                    <a:solidFill>
                      <a:srgbClr val="0F1B3B"/>
                    </a:solidFill>
                    <a:latin typeface="Arial"/>
                    <a:cs typeface="Arial"/>
                  </a:rPr>
                  <a:t>Polytec</a:t>
                </a:r>
                <a:r>
                  <a:rPr lang="en-US" sz="3500" dirty="0">
                    <a:solidFill>
                      <a:srgbClr val="0F1B3B"/>
                    </a:solidFill>
                    <a:latin typeface="Arial"/>
                    <a:cs typeface="Arial"/>
                  </a:rPr>
                  <a:t> </a:t>
                </a:r>
                <a:r>
                  <a:rPr lang="en-US" sz="3500" dirty="0" err="1">
                    <a:solidFill>
                      <a:srgbClr val="0F1B3B"/>
                    </a:solidFill>
                    <a:latin typeface="Arial"/>
                    <a:cs typeface="Arial"/>
                  </a:rPr>
                  <a:t>VibroFlex</a:t>
                </a:r>
                <a:r>
                  <a:rPr lang="en-US" sz="3500" dirty="0">
                    <a:solidFill>
                      <a:srgbClr val="0F1B3B"/>
                    </a:solidFill>
                    <a:latin typeface="Arial"/>
                    <a:cs typeface="Arial"/>
                  </a:rPr>
                  <a:t> </a:t>
                </a:r>
                <a:r>
                  <a:rPr lang="en-US" sz="3500" dirty="0" err="1">
                    <a:solidFill>
                      <a:srgbClr val="0F1B3B"/>
                    </a:solidFill>
                    <a:latin typeface="Arial"/>
                    <a:cs typeface="Arial"/>
                  </a:rPr>
                  <a:t>QTec</a:t>
                </a:r>
                <a:endParaRPr lang="en-US" sz="3500" dirty="0">
                  <a:solidFill>
                    <a:srgbClr val="0F1B3B"/>
                  </a:solidFill>
                  <a:latin typeface="Arial"/>
                  <a:cs typeface="Arial"/>
                </a:endParaRPr>
              </a:p>
            </p:txBody>
          </p:sp>
        </mc:Choice>
        <mc:Fallback xmlns="">
          <p:sp>
            <p:nvSpPr>
              <p:cNvPr id="36" name="TextBox 19"/>
              <p:cNvSpPr txBox="1">
                <a:spLocks noRot="1" noChangeAspect="1" noMove="1" noResize="1" noEditPoints="1" noAdjustHandles="1" noChangeArrowheads="1" noChangeShapeType="1" noTextEdit="1"/>
              </p:cNvSpPr>
              <p:nvPr/>
            </p:nvSpPr>
            <p:spPr bwMode="auto">
              <a:xfrm>
                <a:off x="15660132" y="14877120"/>
                <a:ext cx="13625432" cy="6306032"/>
              </a:xfrm>
              <a:prstGeom prst="rect">
                <a:avLst/>
              </a:prstGeom>
              <a:blipFill>
                <a:blip r:embed="rId3"/>
                <a:stretch>
                  <a:fillRect l="-3848" t="-4155" b="-1546"/>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4" name="TextBox 17"/>
          <p:cNvSpPr txBox="1">
            <a:spLocks noChangeArrowheads="1"/>
          </p:cNvSpPr>
          <p:nvPr/>
        </p:nvSpPr>
        <p:spPr bwMode="auto">
          <a:xfrm>
            <a:off x="30503870" y="15756587"/>
            <a:ext cx="12425600" cy="224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877" tIns="43439" rIns="86877" bIns="43439">
            <a:spAutoFit/>
          </a:bodyPr>
          <a:lstStyle>
            <a:lvl1pPr>
              <a:defRPr sz="8600">
                <a:solidFill>
                  <a:schemeClr val="tx1"/>
                </a:solidFill>
                <a:latin typeface="Calibri" charset="0"/>
                <a:ea typeface="ＭＳ Ｐゴシック" charset="0"/>
                <a:cs typeface="ＭＳ Ｐゴシック" charset="0"/>
              </a:defRPr>
            </a:lvl1pPr>
            <a:lvl2pPr marL="742950" indent="-285750">
              <a:defRPr sz="8600">
                <a:solidFill>
                  <a:schemeClr val="tx1"/>
                </a:solidFill>
                <a:latin typeface="Calibri" charset="0"/>
                <a:ea typeface="ＭＳ Ｐゴシック" charset="0"/>
              </a:defRPr>
            </a:lvl2pPr>
            <a:lvl3pPr marL="1143000" indent="-228600">
              <a:defRPr sz="8600">
                <a:solidFill>
                  <a:schemeClr val="tx1"/>
                </a:solidFill>
                <a:latin typeface="Calibri" charset="0"/>
                <a:ea typeface="ＭＳ Ｐゴシック" charset="0"/>
              </a:defRPr>
            </a:lvl3pPr>
            <a:lvl4pPr marL="1600200" indent="-228600">
              <a:defRPr sz="8600">
                <a:solidFill>
                  <a:schemeClr val="tx1"/>
                </a:solidFill>
                <a:latin typeface="Calibri" charset="0"/>
                <a:ea typeface="ＭＳ Ｐゴシック" charset="0"/>
              </a:defRPr>
            </a:lvl4pPr>
            <a:lvl5pPr marL="2057400" indent="-228600">
              <a:defRPr sz="8600">
                <a:solidFill>
                  <a:schemeClr val="tx1"/>
                </a:solidFill>
                <a:latin typeface="Calibri" charset="0"/>
                <a:ea typeface="ＭＳ Ｐゴシック" charset="0"/>
              </a:defRPr>
            </a:lvl5pPr>
            <a:lvl6pPr marL="2514600" indent="-228600" defTabSz="2193925" fontAlgn="base">
              <a:spcBef>
                <a:spcPct val="0"/>
              </a:spcBef>
              <a:spcAft>
                <a:spcPct val="0"/>
              </a:spcAft>
              <a:defRPr sz="8600">
                <a:solidFill>
                  <a:schemeClr val="tx1"/>
                </a:solidFill>
                <a:latin typeface="Calibri" charset="0"/>
                <a:ea typeface="ＭＳ Ｐゴシック" charset="0"/>
              </a:defRPr>
            </a:lvl6pPr>
            <a:lvl7pPr marL="2971800" indent="-228600" defTabSz="2193925" fontAlgn="base">
              <a:spcBef>
                <a:spcPct val="0"/>
              </a:spcBef>
              <a:spcAft>
                <a:spcPct val="0"/>
              </a:spcAft>
              <a:defRPr sz="8600">
                <a:solidFill>
                  <a:schemeClr val="tx1"/>
                </a:solidFill>
                <a:latin typeface="Calibri" charset="0"/>
                <a:ea typeface="ＭＳ Ｐゴシック" charset="0"/>
              </a:defRPr>
            </a:lvl7pPr>
            <a:lvl8pPr marL="3429000" indent="-228600" defTabSz="2193925" fontAlgn="base">
              <a:spcBef>
                <a:spcPct val="0"/>
              </a:spcBef>
              <a:spcAft>
                <a:spcPct val="0"/>
              </a:spcAft>
              <a:defRPr sz="8600">
                <a:solidFill>
                  <a:schemeClr val="tx1"/>
                </a:solidFill>
                <a:latin typeface="Calibri" charset="0"/>
                <a:ea typeface="ＭＳ Ｐゴシック" charset="0"/>
              </a:defRPr>
            </a:lvl8pPr>
            <a:lvl9pPr marL="3886200" indent="-228600" defTabSz="2193925" fontAlgn="base">
              <a:spcBef>
                <a:spcPct val="0"/>
              </a:spcBef>
              <a:spcAft>
                <a:spcPct val="0"/>
              </a:spcAft>
              <a:defRPr sz="8600">
                <a:solidFill>
                  <a:schemeClr val="tx1"/>
                </a:solidFill>
                <a:latin typeface="Calibri" charset="0"/>
                <a:ea typeface="ＭＳ Ｐゴシック" charset="0"/>
              </a:defRPr>
            </a:lvl9pPr>
          </a:lstStyle>
          <a:p>
            <a:pPr lvl="0"/>
            <a:r>
              <a:rPr lang="en-US" sz="3500" dirty="0">
                <a:solidFill>
                  <a:srgbClr val="0F1B3B"/>
                </a:solidFill>
                <a:effectLst>
                  <a:outerShdw blurRad="38100" dist="38100" dir="2700000" algn="tl">
                    <a:srgbClr val="000000">
                      <a:alpha val="43137"/>
                    </a:srgbClr>
                  </a:outerShdw>
                </a:effectLst>
                <a:latin typeface="Arial"/>
                <a:cs typeface="Arial"/>
              </a:rPr>
              <a:t>Frequency Domain: </a:t>
            </a:r>
            <a:r>
              <a:rPr lang="en-US" sz="3500" dirty="0">
                <a:solidFill>
                  <a:srgbClr val="0F1B3B"/>
                </a:solidFill>
                <a:latin typeface="Arial"/>
                <a:cs typeface="Arial"/>
              </a:rPr>
              <a:t>The time-domain velocity was transformed to frequency-domain using FFT. The three natural frequencies were identified, and the mode shapes were recreated.</a:t>
            </a:r>
          </a:p>
        </p:txBody>
      </p:sp>
      <p:sp>
        <p:nvSpPr>
          <p:cNvPr id="45" name="Rectangle 16"/>
          <p:cNvSpPr>
            <a:spLocks noChangeArrowheads="1"/>
          </p:cNvSpPr>
          <p:nvPr/>
        </p:nvSpPr>
        <p:spPr bwMode="auto">
          <a:xfrm>
            <a:off x="30487276" y="14736326"/>
            <a:ext cx="11532791" cy="9802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6877" tIns="43439" rIns="86877" bIns="43439">
            <a:spAutoFit/>
          </a:bodyPr>
          <a:lstStyle/>
          <a:p>
            <a:r>
              <a:rPr lang="en-US" sz="2900" dirty="0">
                <a:solidFill>
                  <a:srgbClr val="0F1B3B"/>
                </a:solidFill>
                <a:latin typeface="Arial"/>
                <a:cs typeface="Arial"/>
              </a:rPr>
              <a:t>Figure 6: P1 vertical displacement @ 17MPH, data processing (left), processed vertical displacement (right)</a:t>
            </a:r>
          </a:p>
        </p:txBody>
      </p:sp>
      <p:sp>
        <p:nvSpPr>
          <p:cNvPr id="46" name="TextBox 17"/>
          <p:cNvSpPr txBox="1">
            <a:spLocks noChangeArrowheads="1"/>
          </p:cNvSpPr>
          <p:nvPr/>
        </p:nvSpPr>
        <p:spPr bwMode="auto">
          <a:xfrm>
            <a:off x="30487276" y="21608222"/>
            <a:ext cx="12425600" cy="5689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877" tIns="43439" rIns="86877" bIns="43439">
            <a:spAutoFit/>
          </a:bodyPr>
          <a:lstStyle>
            <a:lvl1pPr>
              <a:defRPr sz="8600">
                <a:solidFill>
                  <a:schemeClr val="tx1"/>
                </a:solidFill>
                <a:latin typeface="Calibri" charset="0"/>
                <a:ea typeface="ＭＳ Ｐゴシック" charset="0"/>
                <a:cs typeface="ＭＳ Ｐゴシック" charset="0"/>
              </a:defRPr>
            </a:lvl1pPr>
            <a:lvl2pPr marL="742950" indent="-285750">
              <a:defRPr sz="8600">
                <a:solidFill>
                  <a:schemeClr val="tx1"/>
                </a:solidFill>
                <a:latin typeface="Calibri" charset="0"/>
                <a:ea typeface="ＭＳ Ｐゴシック" charset="0"/>
              </a:defRPr>
            </a:lvl2pPr>
            <a:lvl3pPr marL="1143000" indent="-228600">
              <a:defRPr sz="8600">
                <a:solidFill>
                  <a:schemeClr val="tx1"/>
                </a:solidFill>
                <a:latin typeface="Calibri" charset="0"/>
                <a:ea typeface="ＭＳ Ｐゴシック" charset="0"/>
              </a:defRPr>
            </a:lvl3pPr>
            <a:lvl4pPr marL="1600200" indent="-228600">
              <a:defRPr sz="8600">
                <a:solidFill>
                  <a:schemeClr val="tx1"/>
                </a:solidFill>
                <a:latin typeface="Calibri" charset="0"/>
                <a:ea typeface="ＭＳ Ｐゴシック" charset="0"/>
              </a:defRPr>
            </a:lvl4pPr>
            <a:lvl5pPr marL="2057400" indent="-228600">
              <a:defRPr sz="8600">
                <a:solidFill>
                  <a:schemeClr val="tx1"/>
                </a:solidFill>
                <a:latin typeface="Calibri" charset="0"/>
                <a:ea typeface="ＭＳ Ｐゴシック" charset="0"/>
              </a:defRPr>
            </a:lvl5pPr>
            <a:lvl6pPr marL="2514600" indent="-228600" defTabSz="2193925" fontAlgn="base">
              <a:spcBef>
                <a:spcPct val="0"/>
              </a:spcBef>
              <a:spcAft>
                <a:spcPct val="0"/>
              </a:spcAft>
              <a:defRPr sz="8600">
                <a:solidFill>
                  <a:schemeClr val="tx1"/>
                </a:solidFill>
                <a:latin typeface="Calibri" charset="0"/>
                <a:ea typeface="ＭＳ Ｐゴシック" charset="0"/>
              </a:defRPr>
            </a:lvl6pPr>
            <a:lvl7pPr marL="2971800" indent="-228600" defTabSz="2193925" fontAlgn="base">
              <a:spcBef>
                <a:spcPct val="0"/>
              </a:spcBef>
              <a:spcAft>
                <a:spcPct val="0"/>
              </a:spcAft>
              <a:defRPr sz="8600">
                <a:solidFill>
                  <a:schemeClr val="tx1"/>
                </a:solidFill>
                <a:latin typeface="Calibri" charset="0"/>
                <a:ea typeface="ＭＳ Ｐゴシック" charset="0"/>
              </a:defRPr>
            </a:lvl7pPr>
            <a:lvl8pPr marL="3429000" indent="-228600" defTabSz="2193925" fontAlgn="base">
              <a:spcBef>
                <a:spcPct val="0"/>
              </a:spcBef>
              <a:spcAft>
                <a:spcPct val="0"/>
              </a:spcAft>
              <a:defRPr sz="8600">
                <a:solidFill>
                  <a:schemeClr val="tx1"/>
                </a:solidFill>
                <a:latin typeface="Calibri" charset="0"/>
                <a:ea typeface="ＭＳ Ｐゴシック" charset="0"/>
              </a:defRPr>
            </a:lvl8pPr>
            <a:lvl9pPr marL="3886200" indent="-228600" defTabSz="2193925" fontAlgn="base">
              <a:spcBef>
                <a:spcPct val="0"/>
              </a:spcBef>
              <a:spcAft>
                <a:spcPct val="0"/>
              </a:spcAft>
              <a:defRPr sz="8600">
                <a:solidFill>
                  <a:schemeClr val="tx1"/>
                </a:solidFill>
                <a:latin typeface="Calibri" charset="0"/>
                <a:ea typeface="ＭＳ Ｐゴシック" charset="0"/>
              </a:defRPr>
            </a:lvl9pPr>
          </a:lstStyle>
          <a:p>
            <a:r>
              <a:rPr lang="en-US" sz="8400" b="1" dirty="0">
                <a:solidFill>
                  <a:srgbClr val="0F1B3B"/>
                </a:solidFill>
                <a:latin typeface="Arial"/>
                <a:cs typeface="Arial"/>
              </a:rPr>
              <a:t>Conclusions</a:t>
            </a:r>
          </a:p>
          <a:p>
            <a:pPr algn="just"/>
            <a:r>
              <a:rPr lang="en-US" sz="3500" dirty="0">
                <a:solidFill>
                  <a:srgbClr val="0F1B3B"/>
                </a:solidFill>
                <a:latin typeface="Arial"/>
                <a:cs typeface="Arial"/>
              </a:rPr>
              <a:t>The dynamic bridge behavior recorded using an LDV has maintained a consistent result, and the data collection process has proven efficient. In addition, the bridge-vehicle interaction from the field test and the FEM has held consistency, the model update is under development. This project will enhance railroad bridge safety by understanding old bridges' dynamic behavior and the benefits of LDV in the bridge monitoring campaigns.</a:t>
            </a:r>
          </a:p>
        </p:txBody>
      </p:sp>
      <p:sp>
        <p:nvSpPr>
          <p:cNvPr id="47" name="TextBox 17"/>
          <p:cNvSpPr txBox="1">
            <a:spLocks noChangeArrowheads="1"/>
          </p:cNvSpPr>
          <p:nvPr/>
        </p:nvSpPr>
        <p:spPr bwMode="auto">
          <a:xfrm>
            <a:off x="30487276" y="7289476"/>
            <a:ext cx="12270676" cy="2934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6877" tIns="43439" rIns="86877" bIns="43439">
            <a:spAutoFit/>
          </a:bodyPr>
          <a:lstStyle>
            <a:lvl1pPr>
              <a:defRPr sz="8600">
                <a:solidFill>
                  <a:schemeClr val="tx1"/>
                </a:solidFill>
                <a:latin typeface="Calibri" charset="0"/>
                <a:ea typeface="ＭＳ Ｐゴシック" charset="0"/>
                <a:cs typeface="ＭＳ Ｐゴシック" charset="0"/>
              </a:defRPr>
            </a:lvl1pPr>
            <a:lvl2pPr marL="742950" indent="-285750">
              <a:defRPr sz="8600">
                <a:solidFill>
                  <a:schemeClr val="tx1"/>
                </a:solidFill>
                <a:latin typeface="Calibri" charset="0"/>
                <a:ea typeface="ＭＳ Ｐゴシック" charset="0"/>
              </a:defRPr>
            </a:lvl2pPr>
            <a:lvl3pPr marL="1143000" indent="-228600">
              <a:defRPr sz="8600">
                <a:solidFill>
                  <a:schemeClr val="tx1"/>
                </a:solidFill>
                <a:latin typeface="Calibri" charset="0"/>
                <a:ea typeface="ＭＳ Ｐゴシック" charset="0"/>
              </a:defRPr>
            </a:lvl3pPr>
            <a:lvl4pPr marL="1600200" indent="-228600">
              <a:defRPr sz="8600">
                <a:solidFill>
                  <a:schemeClr val="tx1"/>
                </a:solidFill>
                <a:latin typeface="Calibri" charset="0"/>
                <a:ea typeface="ＭＳ Ｐゴシック" charset="0"/>
              </a:defRPr>
            </a:lvl4pPr>
            <a:lvl5pPr marL="2057400" indent="-228600">
              <a:defRPr sz="8600">
                <a:solidFill>
                  <a:schemeClr val="tx1"/>
                </a:solidFill>
                <a:latin typeface="Calibri" charset="0"/>
                <a:ea typeface="ＭＳ Ｐゴシック" charset="0"/>
              </a:defRPr>
            </a:lvl5pPr>
            <a:lvl6pPr marL="2514600" indent="-228600" defTabSz="2193925" fontAlgn="base">
              <a:spcBef>
                <a:spcPct val="0"/>
              </a:spcBef>
              <a:spcAft>
                <a:spcPct val="0"/>
              </a:spcAft>
              <a:defRPr sz="8600">
                <a:solidFill>
                  <a:schemeClr val="tx1"/>
                </a:solidFill>
                <a:latin typeface="Calibri" charset="0"/>
                <a:ea typeface="ＭＳ Ｐゴシック" charset="0"/>
              </a:defRPr>
            </a:lvl6pPr>
            <a:lvl7pPr marL="2971800" indent="-228600" defTabSz="2193925" fontAlgn="base">
              <a:spcBef>
                <a:spcPct val="0"/>
              </a:spcBef>
              <a:spcAft>
                <a:spcPct val="0"/>
              </a:spcAft>
              <a:defRPr sz="8600">
                <a:solidFill>
                  <a:schemeClr val="tx1"/>
                </a:solidFill>
                <a:latin typeface="Calibri" charset="0"/>
                <a:ea typeface="ＭＳ Ｐゴシック" charset="0"/>
              </a:defRPr>
            </a:lvl7pPr>
            <a:lvl8pPr marL="3429000" indent="-228600" defTabSz="2193925" fontAlgn="base">
              <a:spcBef>
                <a:spcPct val="0"/>
              </a:spcBef>
              <a:spcAft>
                <a:spcPct val="0"/>
              </a:spcAft>
              <a:defRPr sz="8600">
                <a:solidFill>
                  <a:schemeClr val="tx1"/>
                </a:solidFill>
                <a:latin typeface="Calibri" charset="0"/>
                <a:ea typeface="ＭＳ Ｐゴシック" charset="0"/>
              </a:defRPr>
            </a:lvl8pPr>
            <a:lvl9pPr marL="3886200" indent="-228600" defTabSz="2193925" fontAlgn="base">
              <a:spcBef>
                <a:spcPct val="0"/>
              </a:spcBef>
              <a:spcAft>
                <a:spcPct val="0"/>
              </a:spcAft>
              <a:defRPr sz="8600">
                <a:solidFill>
                  <a:schemeClr val="tx1"/>
                </a:solidFill>
                <a:latin typeface="Calibri" charset="0"/>
                <a:ea typeface="ＭＳ Ｐゴシック" charset="0"/>
              </a:defRPr>
            </a:lvl9pPr>
          </a:lstStyle>
          <a:p>
            <a:r>
              <a:rPr lang="en-US" sz="8000" b="1" dirty="0">
                <a:solidFill>
                  <a:srgbClr val="0F1B3B"/>
                </a:solidFill>
                <a:latin typeface="Arial"/>
                <a:cs typeface="Arial"/>
              </a:rPr>
              <a:t>Results and Discussion</a:t>
            </a:r>
          </a:p>
          <a:p>
            <a:pPr algn="just" fontAlgn="auto">
              <a:spcAft>
                <a:spcPts val="0"/>
              </a:spcAft>
            </a:pPr>
            <a:r>
              <a:rPr lang="en-US" sz="3500" dirty="0">
                <a:solidFill>
                  <a:srgbClr val="0F1B3B"/>
                </a:solidFill>
                <a:effectLst>
                  <a:outerShdw blurRad="38100" dist="38100" dir="2700000" algn="tl">
                    <a:srgbClr val="000000">
                      <a:alpha val="43137"/>
                    </a:srgbClr>
                  </a:outerShdw>
                </a:effectLst>
                <a:latin typeface="Arial"/>
                <a:cs typeface="Arial"/>
              </a:rPr>
              <a:t>Time Domain</a:t>
            </a:r>
            <a:r>
              <a:rPr lang="en-US" sz="3500" dirty="0">
                <a:solidFill>
                  <a:srgbClr val="0F1B3B"/>
                </a:solidFill>
                <a:latin typeface="Arial"/>
                <a:cs typeface="Arial"/>
              </a:rPr>
              <a:t>: The velocity-time variation recorded from selected points was processed and integrated into displacement time variation.</a:t>
            </a:r>
          </a:p>
        </p:txBody>
      </p:sp>
      <p:sp>
        <p:nvSpPr>
          <p:cNvPr id="52" name="TextBox 17"/>
          <p:cNvSpPr txBox="1">
            <a:spLocks noChangeArrowheads="1"/>
          </p:cNvSpPr>
          <p:nvPr/>
        </p:nvSpPr>
        <p:spPr bwMode="auto">
          <a:xfrm>
            <a:off x="30487276" y="27032056"/>
            <a:ext cx="12425600" cy="40734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877" tIns="43439" rIns="86877" bIns="43439">
            <a:spAutoFit/>
          </a:bodyPr>
          <a:lstStyle>
            <a:lvl1pPr>
              <a:defRPr sz="8600">
                <a:solidFill>
                  <a:schemeClr val="tx1"/>
                </a:solidFill>
                <a:latin typeface="Calibri" charset="0"/>
                <a:ea typeface="ＭＳ Ｐゴシック" charset="0"/>
                <a:cs typeface="ＭＳ Ｐゴシック" charset="0"/>
              </a:defRPr>
            </a:lvl1pPr>
            <a:lvl2pPr marL="742950" indent="-285750">
              <a:defRPr sz="8600">
                <a:solidFill>
                  <a:schemeClr val="tx1"/>
                </a:solidFill>
                <a:latin typeface="Calibri" charset="0"/>
                <a:ea typeface="ＭＳ Ｐゴシック" charset="0"/>
              </a:defRPr>
            </a:lvl2pPr>
            <a:lvl3pPr marL="1143000" indent="-228600">
              <a:defRPr sz="8600">
                <a:solidFill>
                  <a:schemeClr val="tx1"/>
                </a:solidFill>
                <a:latin typeface="Calibri" charset="0"/>
                <a:ea typeface="ＭＳ Ｐゴシック" charset="0"/>
              </a:defRPr>
            </a:lvl3pPr>
            <a:lvl4pPr marL="1600200" indent="-228600">
              <a:defRPr sz="8600">
                <a:solidFill>
                  <a:schemeClr val="tx1"/>
                </a:solidFill>
                <a:latin typeface="Calibri" charset="0"/>
                <a:ea typeface="ＭＳ Ｐゴシック" charset="0"/>
              </a:defRPr>
            </a:lvl4pPr>
            <a:lvl5pPr marL="2057400" indent="-228600">
              <a:defRPr sz="8600">
                <a:solidFill>
                  <a:schemeClr val="tx1"/>
                </a:solidFill>
                <a:latin typeface="Calibri" charset="0"/>
                <a:ea typeface="ＭＳ Ｐゴシック" charset="0"/>
              </a:defRPr>
            </a:lvl5pPr>
            <a:lvl6pPr marL="2514600" indent="-228600" defTabSz="2193925" fontAlgn="base">
              <a:spcBef>
                <a:spcPct val="0"/>
              </a:spcBef>
              <a:spcAft>
                <a:spcPct val="0"/>
              </a:spcAft>
              <a:defRPr sz="8600">
                <a:solidFill>
                  <a:schemeClr val="tx1"/>
                </a:solidFill>
                <a:latin typeface="Calibri" charset="0"/>
                <a:ea typeface="ＭＳ Ｐゴシック" charset="0"/>
              </a:defRPr>
            </a:lvl6pPr>
            <a:lvl7pPr marL="2971800" indent="-228600" defTabSz="2193925" fontAlgn="base">
              <a:spcBef>
                <a:spcPct val="0"/>
              </a:spcBef>
              <a:spcAft>
                <a:spcPct val="0"/>
              </a:spcAft>
              <a:defRPr sz="8600">
                <a:solidFill>
                  <a:schemeClr val="tx1"/>
                </a:solidFill>
                <a:latin typeface="Calibri" charset="0"/>
                <a:ea typeface="ＭＳ Ｐゴシック" charset="0"/>
              </a:defRPr>
            </a:lvl7pPr>
            <a:lvl8pPr marL="3429000" indent="-228600" defTabSz="2193925" fontAlgn="base">
              <a:spcBef>
                <a:spcPct val="0"/>
              </a:spcBef>
              <a:spcAft>
                <a:spcPct val="0"/>
              </a:spcAft>
              <a:defRPr sz="8600">
                <a:solidFill>
                  <a:schemeClr val="tx1"/>
                </a:solidFill>
                <a:latin typeface="Calibri" charset="0"/>
                <a:ea typeface="ＭＳ Ｐゴシック" charset="0"/>
              </a:defRPr>
            </a:lvl8pPr>
            <a:lvl9pPr marL="3886200" indent="-228600" defTabSz="2193925" fontAlgn="base">
              <a:spcBef>
                <a:spcPct val="0"/>
              </a:spcBef>
              <a:spcAft>
                <a:spcPct val="0"/>
              </a:spcAft>
              <a:defRPr sz="8600">
                <a:solidFill>
                  <a:schemeClr val="tx1"/>
                </a:solidFill>
                <a:latin typeface="Calibri" charset="0"/>
                <a:ea typeface="ＭＳ Ｐゴシック" charset="0"/>
              </a:defRPr>
            </a:lvl9pPr>
          </a:lstStyle>
          <a:p>
            <a:r>
              <a:rPr lang="en-US" sz="8400" b="1" dirty="0">
                <a:solidFill>
                  <a:srgbClr val="0F1B3B"/>
                </a:solidFill>
                <a:latin typeface="Arial"/>
                <a:cs typeface="Arial"/>
              </a:rPr>
              <a:t>Acknowledgments</a:t>
            </a:r>
          </a:p>
          <a:p>
            <a:r>
              <a:rPr lang="en-US" sz="3500" dirty="0">
                <a:solidFill>
                  <a:srgbClr val="0F1B3B"/>
                </a:solidFill>
                <a:latin typeface="Arial"/>
                <a:cs typeface="Arial"/>
              </a:rPr>
              <a:t>This work is partially supported by the Transportation Infrastructure Durability Center under grant 69A3551847101 from the U.S. Department of Transportation’s University Transportation Centers program.</a:t>
            </a:r>
          </a:p>
          <a:p>
            <a:endParaRPr lang="en-US" sz="3500" dirty="0">
              <a:solidFill>
                <a:srgbClr val="0F1B3B"/>
              </a:solidFill>
              <a:latin typeface="Arial"/>
              <a:cs typeface="Arial"/>
            </a:endParaRPr>
          </a:p>
        </p:txBody>
      </p:sp>
      <p:pic>
        <p:nvPicPr>
          <p:cNvPr id="38" name="Picture 37">
            <a:extLst>
              <a:ext uri="{FF2B5EF4-FFF2-40B4-BE49-F238E27FC236}">
                <a16:creationId xmlns:a16="http://schemas.microsoft.com/office/drawing/2014/main" id="{60C92DD1-10DB-4D86-8D68-6DBA7F9C257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5836912" y="27788356"/>
            <a:ext cx="5486400" cy="3552221"/>
          </a:xfrm>
          <a:prstGeom prst="rect">
            <a:avLst/>
          </a:prstGeom>
        </p:spPr>
      </p:pic>
      <p:pic>
        <p:nvPicPr>
          <p:cNvPr id="39" name="Picture 38">
            <a:extLst>
              <a:ext uri="{FF2B5EF4-FFF2-40B4-BE49-F238E27FC236}">
                <a16:creationId xmlns:a16="http://schemas.microsoft.com/office/drawing/2014/main" id="{CBD5388D-8B47-45DA-9DD1-916B1348F33C}"/>
              </a:ext>
            </a:extLst>
          </p:cNvPr>
          <p:cNvPicPr>
            <a:picLocks noChangeAspect="1"/>
          </p:cNvPicPr>
          <p:nvPr/>
        </p:nvPicPr>
        <p:blipFill>
          <a:blip r:embed="rId5"/>
          <a:stretch>
            <a:fillRect/>
          </a:stretch>
        </p:blipFill>
        <p:spPr>
          <a:xfrm>
            <a:off x="15406061" y="10933025"/>
            <a:ext cx="13879503" cy="3241328"/>
          </a:xfrm>
          <a:prstGeom prst="rect">
            <a:avLst/>
          </a:prstGeom>
        </p:spPr>
      </p:pic>
      <p:pic>
        <p:nvPicPr>
          <p:cNvPr id="48" name="Picture 47">
            <a:extLst>
              <a:ext uri="{FF2B5EF4-FFF2-40B4-BE49-F238E27FC236}">
                <a16:creationId xmlns:a16="http://schemas.microsoft.com/office/drawing/2014/main" id="{CC444085-DF12-4BDE-8AC6-96E72E4D6DE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bwMode="auto">
          <a:xfrm>
            <a:off x="15699483" y="21296597"/>
            <a:ext cx="6527344" cy="2996216"/>
          </a:xfrm>
          <a:prstGeom prst="rect">
            <a:avLst/>
          </a:prstGeom>
          <a:ln>
            <a:noFill/>
          </a:ln>
          <a:extLst>
            <a:ext uri="{53640926-AAD7-44D8-BBD7-CCE9431645EC}">
              <a14:shadowObscured xmlns:a14="http://schemas.microsoft.com/office/drawing/2010/main"/>
            </a:ext>
          </a:extLst>
        </p:spPr>
      </p:pic>
      <p:grpSp>
        <p:nvGrpSpPr>
          <p:cNvPr id="14" name="Group 13">
            <a:extLst>
              <a:ext uri="{FF2B5EF4-FFF2-40B4-BE49-F238E27FC236}">
                <a16:creationId xmlns:a16="http://schemas.microsoft.com/office/drawing/2014/main" id="{A2976F26-B6EE-4EE0-86F3-974D8464300B}"/>
              </a:ext>
            </a:extLst>
          </p:cNvPr>
          <p:cNvGrpSpPr/>
          <p:nvPr/>
        </p:nvGrpSpPr>
        <p:grpSpPr>
          <a:xfrm>
            <a:off x="22372972" y="21354436"/>
            <a:ext cx="6187819" cy="3092416"/>
            <a:chOff x="22645432" y="24847229"/>
            <a:chExt cx="6187819" cy="3092416"/>
          </a:xfrm>
        </p:grpSpPr>
        <p:pic>
          <p:nvPicPr>
            <p:cNvPr id="49" name="Picture 48">
              <a:extLst>
                <a:ext uri="{FF2B5EF4-FFF2-40B4-BE49-F238E27FC236}">
                  <a16:creationId xmlns:a16="http://schemas.microsoft.com/office/drawing/2014/main" id="{A050609B-9A79-47EB-9B49-784F46F89F36}"/>
                </a:ext>
              </a:extLst>
            </p:cNvPr>
            <p:cNvPicPr>
              <a:picLocks noChangeAspect="1"/>
            </p:cNvPicPr>
            <p:nvPr/>
          </p:nvPicPr>
          <p:blipFill>
            <a:blip r:embed="rId7"/>
            <a:stretch>
              <a:fillRect/>
            </a:stretch>
          </p:blipFill>
          <p:spPr>
            <a:xfrm>
              <a:off x="25556534" y="24847229"/>
              <a:ext cx="3276717" cy="3092416"/>
            </a:xfrm>
            <a:prstGeom prst="rect">
              <a:avLst/>
            </a:prstGeom>
          </p:spPr>
        </p:pic>
        <p:pic>
          <p:nvPicPr>
            <p:cNvPr id="50" name="Picture 49">
              <a:extLst>
                <a:ext uri="{FF2B5EF4-FFF2-40B4-BE49-F238E27FC236}">
                  <a16:creationId xmlns:a16="http://schemas.microsoft.com/office/drawing/2014/main" id="{94696379-712D-4754-84BE-5704B157EFB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2645432" y="25384822"/>
              <a:ext cx="2651230" cy="2227868"/>
            </a:xfrm>
            <a:prstGeom prst="rect">
              <a:avLst/>
            </a:prstGeom>
          </p:spPr>
        </p:pic>
      </p:grpSp>
      <p:pic>
        <p:nvPicPr>
          <p:cNvPr id="51" name="Picture 50">
            <a:extLst>
              <a:ext uri="{FF2B5EF4-FFF2-40B4-BE49-F238E27FC236}">
                <a16:creationId xmlns:a16="http://schemas.microsoft.com/office/drawing/2014/main" id="{A403400C-1545-42FF-9784-FDFC24593E95}"/>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30221814" y="10040034"/>
            <a:ext cx="6400800" cy="4802698"/>
          </a:xfrm>
          <a:prstGeom prst="rect">
            <a:avLst/>
          </a:prstGeom>
          <a:noFill/>
          <a:ln>
            <a:noFill/>
          </a:ln>
        </p:spPr>
      </p:pic>
      <p:pic>
        <p:nvPicPr>
          <p:cNvPr id="55" name="Picture 54">
            <a:extLst>
              <a:ext uri="{FF2B5EF4-FFF2-40B4-BE49-F238E27FC236}">
                <a16:creationId xmlns:a16="http://schemas.microsoft.com/office/drawing/2014/main" id="{82C9846C-C70E-4D5C-83A4-E713B60E9F2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4706935" y="17960658"/>
            <a:ext cx="8317712" cy="3052829"/>
          </a:xfrm>
          <a:prstGeom prst="rect">
            <a:avLst/>
          </a:prstGeom>
        </p:spPr>
      </p:pic>
      <p:graphicFrame>
        <p:nvGraphicFramePr>
          <p:cNvPr id="65" name="Table 64">
            <a:extLst>
              <a:ext uri="{FF2B5EF4-FFF2-40B4-BE49-F238E27FC236}">
                <a16:creationId xmlns:a16="http://schemas.microsoft.com/office/drawing/2014/main" id="{3FB0C916-DE52-4C15-B454-265C6503BB06}"/>
              </a:ext>
            </a:extLst>
          </p:cNvPr>
          <p:cNvGraphicFramePr>
            <a:graphicFrameLocks noGrp="1"/>
          </p:cNvGraphicFramePr>
          <p:nvPr>
            <p:extLst>
              <p:ext uri="{D42A27DB-BD31-4B8C-83A1-F6EECF244321}">
                <p14:modId xmlns:p14="http://schemas.microsoft.com/office/powerpoint/2010/main" val="2684293188"/>
              </p:ext>
            </p:extLst>
          </p:nvPr>
        </p:nvGraphicFramePr>
        <p:xfrm>
          <a:off x="30164787" y="18176511"/>
          <a:ext cx="4107147" cy="2806135"/>
        </p:xfrm>
        <a:graphic>
          <a:graphicData uri="http://schemas.openxmlformats.org/drawingml/2006/table">
            <a:tbl>
              <a:tblPr>
                <a:tableStyleId>{B301B821-A1FF-4177-AEE7-76D212191A09}</a:tableStyleId>
              </a:tblPr>
              <a:tblGrid>
                <a:gridCol w="1211917">
                  <a:extLst>
                    <a:ext uri="{9D8B030D-6E8A-4147-A177-3AD203B41FA5}">
                      <a16:colId xmlns:a16="http://schemas.microsoft.com/office/drawing/2014/main" val="2533276482"/>
                    </a:ext>
                  </a:extLst>
                </a:gridCol>
                <a:gridCol w="1090254">
                  <a:extLst>
                    <a:ext uri="{9D8B030D-6E8A-4147-A177-3AD203B41FA5}">
                      <a16:colId xmlns:a16="http://schemas.microsoft.com/office/drawing/2014/main" val="122734500"/>
                    </a:ext>
                  </a:extLst>
                </a:gridCol>
                <a:gridCol w="1005456">
                  <a:extLst>
                    <a:ext uri="{9D8B030D-6E8A-4147-A177-3AD203B41FA5}">
                      <a16:colId xmlns:a16="http://schemas.microsoft.com/office/drawing/2014/main" val="175716610"/>
                    </a:ext>
                  </a:extLst>
                </a:gridCol>
                <a:gridCol w="799520">
                  <a:extLst>
                    <a:ext uri="{9D8B030D-6E8A-4147-A177-3AD203B41FA5}">
                      <a16:colId xmlns:a16="http://schemas.microsoft.com/office/drawing/2014/main" val="2379702984"/>
                    </a:ext>
                  </a:extLst>
                </a:gridCol>
              </a:tblGrid>
              <a:tr h="469598">
                <a:tc rowSpan="2">
                  <a:txBody>
                    <a:bodyPr/>
                    <a:lstStyle/>
                    <a:p>
                      <a:pPr algn="ctr" fontAlgn="b"/>
                      <a:r>
                        <a:rPr lang="en-US" sz="2000" u="none" strike="noStrike" dirty="0">
                          <a:effectLst/>
                        </a:rPr>
                        <a:t>Natural Frequency</a:t>
                      </a:r>
                      <a:endParaRPr lang="en-US" sz="2000" b="0" i="0" u="none" strike="noStrike" dirty="0">
                        <a:solidFill>
                          <a:srgbClr val="000000"/>
                        </a:solidFill>
                        <a:effectLst/>
                        <a:latin typeface="Calibri" panose="020F0502020204030204" pitchFamily="34" charset="0"/>
                      </a:endParaRPr>
                    </a:p>
                  </a:txBody>
                  <a:tcPr marL="9525" marR="9525" marT="9525" marB="0" anchor="ctr"/>
                </a:tc>
                <a:tc gridSpan="2">
                  <a:txBody>
                    <a:bodyPr/>
                    <a:lstStyle/>
                    <a:p>
                      <a:pPr algn="ctr" fontAlgn="b"/>
                      <a:r>
                        <a:rPr lang="en-US" sz="2000" u="none" strike="noStrike" dirty="0">
                          <a:effectLst/>
                        </a:rPr>
                        <a:t>Field Test</a:t>
                      </a:r>
                      <a:endParaRPr lang="en-US" sz="20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pPr algn="ctr" fontAlgn="b"/>
                      <a:endParaRPr lang="en-US" sz="3500" b="0" i="0" u="none" strike="noStrike" dirty="0">
                        <a:solidFill>
                          <a:srgbClr val="000000"/>
                        </a:solidFill>
                        <a:effectLst/>
                        <a:latin typeface="Calibri" panose="020F0502020204030204" pitchFamily="34" charset="0"/>
                      </a:endParaRPr>
                    </a:p>
                  </a:txBody>
                  <a:tcPr marL="9525" marR="9525" marT="9525" marB="0" anchor="b">
                    <a:solidFill>
                      <a:schemeClr val="bg1">
                        <a:lumMod val="85000"/>
                      </a:schemeClr>
                    </a:solidFill>
                  </a:tcPr>
                </a:tc>
                <a:tc rowSpan="2">
                  <a:txBody>
                    <a:bodyPr/>
                    <a:lstStyle/>
                    <a:p>
                      <a:pPr algn="ctr" fontAlgn="ctr"/>
                      <a:r>
                        <a:rPr lang="en-US" sz="2000" b="1" u="none" strike="noStrike" dirty="0">
                          <a:effectLst/>
                        </a:rPr>
                        <a:t>FEM</a:t>
                      </a:r>
                      <a:endParaRPr lang="en-US" sz="2000" b="1" i="0" u="none" strike="noStrike" dirty="0">
                        <a:solidFill>
                          <a:srgbClr val="000000"/>
                        </a:solidFill>
                        <a:effectLst/>
                        <a:latin typeface="Calibri" panose="020F0502020204030204" pitchFamily="34" charset="0"/>
                      </a:endParaRPr>
                    </a:p>
                  </a:txBody>
                  <a:tcPr anchor="ctr"/>
                </a:tc>
                <a:extLst>
                  <a:ext uri="{0D108BD9-81ED-4DB2-BD59-A6C34878D82A}">
                    <a16:rowId xmlns:a16="http://schemas.microsoft.com/office/drawing/2014/main" val="87041793"/>
                  </a:ext>
                </a:extLst>
              </a:tr>
              <a:tr h="927743">
                <a:tc vMerge="1">
                  <a:txBody>
                    <a:bodyPr/>
                    <a:lstStyle/>
                    <a:p>
                      <a:endParaRPr lang="en-US"/>
                    </a:p>
                  </a:txBody>
                  <a:tcPr/>
                </a:tc>
                <a:tc>
                  <a:txBody>
                    <a:bodyPr/>
                    <a:lstStyle/>
                    <a:p>
                      <a:pPr algn="ctr" fontAlgn="ctr"/>
                      <a:r>
                        <a:rPr lang="en-US" sz="2000" b="1" u="none" strike="noStrike" dirty="0">
                          <a:effectLst/>
                        </a:rPr>
                        <a:t>Harmonic</a:t>
                      </a:r>
                      <a:endParaRPr lang="en-US" sz="2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000" b="1" u="none" strike="noStrike" kern="1200" dirty="0">
                          <a:solidFill>
                            <a:schemeClr val="tx1"/>
                          </a:solidFill>
                          <a:effectLst/>
                        </a:rPr>
                        <a:t>Forced</a:t>
                      </a:r>
                      <a:r>
                        <a:rPr lang="en-US" sz="2000" b="1" u="none" strike="noStrike" kern="1200" baseline="0" dirty="0">
                          <a:solidFill>
                            <a:schemeClr val="tx1"/>
                          </a:solidFill>
                          <a:effectLst/>
                        </a:rPr>
                        <a:t> </a:t>
                      </a:r>
                      <a:r>
                        <a:rPr lang="en-US" sz="2000" b="1" u="none" strike="noStrike" kern="1200" baseline="0" dirty="0" err="1">
                          <a:solidFill>
                            <a:schemeClr val="tx1"/>
                          </a:solidFill>
                          <a:effectLst/>
                        </a:rPr>
                        <a:t>Vib</a:t>
                      </a:r>
                      <a:r>
                        <a:rPr lang="en-US" sz="2000" b="1" u="none" strike="noStrike" kern="1200" baseline="0" dirty="0">
                          <a:solidFill>
                            <a:schemeClr val="tx1"/>
                          </a:solidFill>
                          <a:effectLst/>
                        </a:rPr>
                        <a:t>.</a:t>
                      </a:r>
                      <a:endParaRPr lang="en-US" sz="2000" b="1" u="none" strike="noStrike" kern="1200" dirty="0">
                        <a:solidFill>
                          <a:schemeClr val="tx1"/>
                        </a:solidFill>
                        <a:effectLst/>
                        <a:latin typeface="+mn-lt"/>
                        <a:ea typeface="+mn-ea"/>
                        <a:cs typeface="+mn-cs"/>
                      </a:endParaRPr>
                    </a:p>
                  </a:txBody>
                  <a:tcPr marL="9525" marR="9525" marT="9525" marB="0" anchor="ctr"/>
                </a:tc>
                <a:tc vMerge="1">
                  <a:txBody>
                    <a:bodyPr/>
                    <a:lstStyle/>
                    <a:p>
                      <a:pPr algn="ctr" fontAlgn="ctr"/>
                      <a:r>
                        <a:rPr lang="en-US" sz="3500" b="1" u="none" strike="noStrike" dirty="0">
                          <a:effectLst/>
                        </a:rPr>
                        <a:t>FEM</a:t>
                      </a:r>
                      <a:endParaRPr lang="en-US" sz="3500" b="1"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bg2">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90504941"/>
                  </a:ext>
                </a:extLst>
              </a:tr>
              <a:tr h="469598">
                <a:tc>
                  <a:txBody>
                    <a:bodyPr/>
                    <a:lstStyle/>
                    <a:p>
                      <a:pPr algn="ctr" fontAlgn="b"/>
                      <a:r>
                        <a:rPr lang="en-US" sz="2000" u="none" strike="noStrike" dirty="0">
                          <a:effectLst/>
                        </a:rPr>
                        <a:t>Mode 1</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000" b="1" u="none" strike="noStrike" dirty="0">
                          <a:effectLst/>
                        </a:rPr>
                        <a:t>1.465</a:t>
                      </a:r>
                      <a:endParaRPr lang="en-US" sz="2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u="none" strike="noStrike" dirty="0">
                          <a:effectLst/>
                        </a:rPr>
                        <a:t>1.800</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b="1" u="none" strike="noStrike" dirty="0">
                          <a:effectLst/>
                        </a:rPr>
                        <a:t>1.423</a:t>
                      </a:r>
                      <a:endParaRPr lang="en-US" sz="20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97494830"/>
                  </a:ext>
                </a:extLst>
              </a:tr>
              <a:tr h="469598">
                <a:tc>
                  <a:txBody>
                    <a:bodyPr/>
                    <a:lstStyle/>
                    <a:p>
                      <a:pPr algn="ctr" fontAlgn="b"/>
                      <a:r>
                        <a:rPr lang="en-US" sz="2000" u="none" strike="noStrike" dirty="0">
                          <a:effectLst/>
                        </a:rPr>
                        <a:t>Mode 2</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000" b="1" u="none" strike="noStrike" dirty="0">
                          <a:effectLst/>
                        </a:rPr>
                        <a:t>3.250</a:t>
                      </a:r>
                      <a:endParaRPr lang="en-US" sz="2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u="none" strike="noStrike" dirty="0">
                          <a:effectLst/>
                        </a:rPr>
                        <a:t>3.125</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b="1" u="none" strike="noStrike" dirty="0">
                          <a:effectLst/>
                        </a:rPr>
                        <a:t>3.073</a:t>
                      </a:r>
                      <a:endParaRPr lang="en-US" sz="20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855075509"/>
                  </a:ext>
                </a:extLst>
              </a:tr>
              <a:tr h="469598">
                <a:tc>
                  <a:txBody>
                    <a:bodyPr/>
                    <a:lstStyle/>
                    <a:p>
                      <a:pPr algn="ctr" fontAlgn="b"/>
                      <a:r>
                        <a:rPr lang="en-US" sz="2000" u="none" strike="noStrike" dirty="0">
                          <a:effectLst/>
                        </a:rPr>
                        <a:t>Mode 3</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000" b="1" u="none" strike="noStrike" dirty="0">
                          <a:effectLst/>
                        </a:rPr>
                        <a:t>4.650</a:t>
                      </a:r>
                      <a:endParaRPr lang="en-US" sz="2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u="none" strike="noStrike" dirty="0">
                          <a:effectLst/>
                        </a:rPr>
                        <a:t>4.850</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b="1" u="none" strike="noStrike" dirty="0">
                          <a:effectLst/>
                        </a:rPr>
                        <a:t>4.547</a:t>
                      </a:r>
                      <a:endParaRPr lang="en-US" sz="20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01363843"/>
                  </a:ext>
                </a:extLst>
              </a:tr>
            </a:tbl>
          </a:graphicData>
        </a:graphic>
      </p:graphicFrame>
      <p:grpSp>
        <p:nvGrpSpPr>
          <p:cNvPr id="18" name="Group 17">
            <a:extLst>
              <a:ext uri="{FF2B5EF4-FFF2-40B4-BE49-F238E27FC236}">
                <a16:creationId xmlns:a16="http://schemas.microsoft.com/office/drawing/2014/main" id="{32C98E9E-53BC-404D-8174-BFED3F9C4751}"/>
              </a:ext>
            </a:extLst>
          </p:cNvPr>
          <p:cNvGrpSpPr/>
          <p:nvPr/>
        </p:nvGrpSpPr>
        <p:grpSpPr>
          <a:xfrm>
            <a:off x="1871133" y="12980893"/>
            <a:ext cx="11846440" cy="4165560"/>
            <a:chOff x="1871133" y="13365207"/>
            <a:chExt cx="11846440" cy="4165560"/>
          </a:xfrm>
        </p:grpSpPr>
        <p:pic>
          <p:nvPicPr>
            <p:cNvPr id="11" name="Picture 10" descr="A picture containing bridge, water, outdoor, building&#10;&#10;Description automatically generated">
              <a:extLst>
                <a:ext uri="{FF2B5EF4-FFF2-40B4-BE49-F238E27FC236}">
                  <a16:creationId xmlns:a16="http://schemas.microsoft.com/office/drawing/2014/main" id="{0BA5CEAF-F405-49C1-9919-669012800C1A}"/>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871133" y="13415967"/>
              <a:ext cx="5486400" cy="4114800"/>
            </a:xfrm>
            <a:prstGeom prst="rect">
              <a:avLst/>
            </a:prstGeom>
          </p:spPr>
        </p:pic>
        <p:pic>
          <p:nvPicPr>
            <p:cNvPr id="13" name="Picture 12" descr="A picture containing building, bridge&#10;&#10;Description automatically generated">
              <a:extLst>
                <a:ext uri="{FF2B5EF4-FFF2-40B4-BE49-F238E27FC236}">
                  <a16:creationId xmlns:a16="http://schemas.microsoft.com/office/drawing/2014/main" id="{905F69ED-3C1E-4226-B691-ADFEAE4C2BFD}"/>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231173" y="13365207"/>
              <a:ext cx="5486400" cy="4114800"/>
            </a:xfrm>
            <a:prstGeom prst="rect">
              <a:avLst/>
            </a:prstGeom>
          </p:spPr>
        </p:pic>
      </p:grpSp>
      <p:sp>
        <p:nvSpPr>
          <p:cNvPr id="66" name="TextBox 17">
            <a:extLst>
              <a:ext uri="{FF2B5EF4-FFF2-40B4-BE49-F238E27FC236}">
                <a16:creationId xmlns:a16="http://schemas.microsoft.com/office/drawing/2014/main" id="{0BFECC80-186D-4641-903F-0826A7611275}"/>
              </a:ext>
            </a:extLst>
          </p:cNvPr>
          <p:cNvSpPr txBox="1">
            <a:spLocks noChangeArrowheads="1"/>
          </p:cNvSpPr>
          <p:nvPr/>
        </p:nvSpPr>
        <p:spPr bwMode="auto">
          <a:xfrm>
            <a:off x="15662487" y="25322776"/>
            <a:ext cx="12787916" cy="224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6877" tIns="43439" rIns="86877" bIns="43439">
            <a:spAutoFit/>
          </a:bodyPr>
          <a:lstStyle>
            <a:lvl1pPr>
              <a:defRPr sz="8600">
                <a:solidFill>
                  <a:schemeClr val="tx1"/>
                </a:solidFill>
                <a:latin typeface="Calibri" charset="0"/>
                <a:ea typeface="ＭＳ Ｐゴシック" charset="0"/>
                <a:cs typeface="ＭＳ Ｐゴシック" charset="0"/>
              </a:defRPr>
            </a:lvl1pPr>
            <a:lvl2pPr marL="742950" indent="-285750">
              <a:defRPr sz="8600">
                <a:solidFill>
                  <a:schemeClr val="tx1"/>
                </a:solidFill>
                <a:latin typeface="Calibri" charset="0"/>
                <a:ea typeface="ＭＳ Ｐゴシック" charset="0"/>
              </a:defRPr>
            </a:lvl2pPr>
            <a:lvl3pPr marL="1143000" indent="-228600">
              <a:defRPr sz="8600">
                <a:solidFill>
                  <a:schemeClr val="tx1"/>
                </a:solidFill>
                <a:latin typeface="Calibri" charset="0"/>
                <a:ea typeface="ＭＳ Ｐゴシック" charset="0"/>
              </a:defRPr>
            </a:lvl3pPr>
            <a:lvl4pPr marL="1600200" indent="-228600">
              <a:defRPr sz="8600">
                <a:solidFill>
                  <a:schemeClr val="tx1"/>
                </a:solidFill>
                <a:latin typeface="Calibri" charset="0"/>
                <a:ea typeface="ＭＳ Ｐゴシック" charset="0"/>
              </a:defRPr>
            </a:lvl4pPr>
            <a:lvl5pPr marL="2057400" indent="-228600">
              <a:defRPr sz="8600">
                <a:solidFill>
                  <a:schemeClr val="tx1"/>
                </a:solidFill>
                <a:latin typeface="Calibri" charset="0"/>
                <a:ea typeface="ＭＳ Ｐゴシック" charset="0"/>
              </a:defRPr>
            </a:lvl5pPr>
            <a:lvl6pPr marL="2514600" indent="-228600" defTabSz="2193925" fontAlgn="base">
              <a:spcBef>
                <a:spcPct val="0"/>
              </a:spcBef>
              <a:spcAft>
                <a:spcPct val="0"/>
              </a:spcAft>
              <a:defRPr sz="8600">
                <a:solidFill>
                  <a:schemeClr val="tx1"/>
                </a:solidFill>
                <a:latin typeface="Calibri" charset="0"/>
                <a:ea typeface="ＭＳ Ｐゴシック" charset="0"/>
              </a:defRPr>
            </a:lvl6pPr>
            <a:lvl7pPr marL="2971800" indent="-228600" defTabSz="2193925" fontAlgn="base">
              <a:spcBef>
                <a:spcPct val="0"/>
              </a:spcBef>
              <a:spcAft>
                <a:spcPct val="0"/>
              </a:spcAft>
              <a:defRPr sz="8600">
                <a:solidFill>
                  <a:schemeClr val="tx1"/>
                </a:solidFill>
                <a:latin typeface="Calibri" charset="0"/>
                <a:ea typeface="ＭＳ Ｐゴシック" charset="0"/>
              </a:defRPr>
            </a:lvl7pPr>
            <a:lvl8pPr marL="3429000" indent="-228600" defTabSz="2193925" fontAlgn="base">
              <a:spcBef>
                <a:spcPct val="0"/>
              </a:spcBef>
              <a:spcAft>
                <a:spcPct val="0"/>
              </a:spcAft>
              <a:defRPr sz="8600">
                <a:solidFill>
                  <a:schemeClr val="tx1"/>
                </a:solidFill>
                <a:latin typeface="Calibri" charset="0"/>
                <a:ea typeface="ＭＳ Ｐゴシック" charset="0"/>
              </a:defRPr>
            </a:lvl8pPr>
            <a:lvl9pPr marL="3886200" indent="-228600" defTabSz="2193925" fontAlgn="base">
              <a:spcBef>
                <a:spcPct val="0"/>
              </a:spcBef>
              <a:spcAft>
                <a:spcPct val="0"/>
              </a:spcAft>
              <a:defRPr sz="8600">
                <a:solidFill>
                  <a:schemeClr val="tx1"/>
                </a:solidFill>
                <a:latin typeface="Calibri" charset="0"/>
                <a:ea typeface="ＭＳ Ｐゴシック" charset="0"/>
              </a:defRPr>
            </a:lvl9pPr>
          </a:lstStyle>
          <a:p>
            <a:r>
              <a:rPr lang="en-US" sz="3500" dirty="0">
                <a:solidFill>
                  <a:srgbClr val="0F1B3B"/>
                </a:solidFill>
                <a:latin typeface="Arial"/>
                <a:cs typeface="Arial"/>
              </a:rPr>
              <a:t>The study recorded the bridge response under harmonic and forced vibration using a bridge shaker and MNT M8 train, respectively. The Finite Element Model (FEM) validates the field test results in the time and frequency domain. </a:t>
            </a:r>
          </a:p>
        </p:txBody>
      </p:sp>
      <p:sp>
        <p:nvSpPr>
          <p:cNvPr id="68" name="Rectangle 16">
            <a:extLst>
              <a:ext uri="{FF2B5EF4-FFF2-40B4-BE49-F238E27FC236}">
                <a16:creationId xmlns:a16="http://schemas.microsoft.com/office/drawing/2014/main" id="{3171A17C-5384-4616-BFB6-9009DFD49087}"/>
              </a:ext>
            </a:extLst>
          </p:cNvPr>
          <p:cNvSpPr>
            <a:spLocks noChangeArrowheads="1"/>
          </p:cNvSpPr>
          <p:nvPr/>
        </p:nvSpPr>
        <p:spPr bwMode="auto">
          <a:xfrm>
            <a:off x="15822524" y="24621387"/>
            <a:ext cx="13270779" cy="5340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6877" tIns="43439" rIns="86877" bIns="43439">
            <a:spAutoFit/>
          </a:bodyPr>
          <a:lstStyle/>
          <a:p>
            <a:r>
              <a:rPr lang="en-US" sz="2900" dirty="0">
                <a:solidFill>
                  <a:srgbClr val="0F1B3B"/>
                </a:solidFill>
                <a:latin typeface="Arial"/>
                <a:cs typeface="Arial"/>
              </a:rPr>
              <a:t>Figure 4: LDV principle (left), equipment used for field test (right) </a:t>
            </a:r>
          </a:p>
        </p:txBody>
      </p:sp>
      <p:sp>
        <p:nvSpPr>
          <p:cNvPr id="69" name="Rectangle 16">
            <a:extLst>
              <a:ext uri="{FF2B5EF4-FFF2-40B4-BE49-F238E27FC236}">
                <a16:creationId xmlns:a16="http://schemas.microsoft.com/office/drawing/2014/main" id="{C20493FA-F382-4DF5-AB2F-8ED135EABB72}"/>
              </a:ext>
            </a:extLst>
          </p:cNvPr>
          <p:cNvSpPr>
            <a:spLocks noChangeArrowheads="1"/>
          </p:cNvSpPr>
          <p:nvPr/>
        </p:nvSpPr>
        <p:spPr bwMode="auto">
          <a:xfrm>
            <a:off x="30631248" y="21191249"/>
            <a:ext cx="13270779" cy="5340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6877" tIns="43439" rIns="86877" bIns="43439">
            <a:spAutoFit/>
          </a:bodyPr>
          <a:lstStyle/>
          <a:p>
            <a:r>
              <a:rPr lang="en-US" sz="2900" dirty="0">
                <a:solidFill>
                  <a:srgbClr val="0F1B3B"/>
                </a:solidFill>
                <a:latin typeface="Arial"/>
                <a:cs typeface="Arial"/>
              </a:rPr>
              <a:t>Figure 7: Nat. freq. comparison tab. (left), mode shape at 1.3Hz (right)</a:t>
            </a:r>
          </a:p>
        </p:txBody>
      </p:sp>
      <p:pic>
        <p:nvPicPr>
          <p:cNvPr id="70" name="Picture 69" descr="C:\Users\CCT19002\OneDrive - University of Connecticut\US DOT UTC - TIDC\3. Bridge Study\Field Tests\Devon Bridge\10-28-2020\20201028_192222.jpg">
            <a:extLst>
              <a:ext uri="{FF2B5EF4-FFF2-40B4-BE49-F238E27FC236}">
                <a16:creationId xmlns:a16="http://schemas.microsoft.com/office/drawing/2014/main" id="{79628452-0EA9-41C7-9F62-19F18F7C292C}"/>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bwMode="auto">
          <a:xfrm>
            <a:off x="22936200" y="27769378"/>
            <a:ext cx="5486400" cy="3552221"/>
          </a:xfrm>
          <a:prstGeom prst="rect">
            <a:avLst/>
          </a:prstGeom>
          <a:noFill/>
          <a:ln>
            <a:noFill/>
          </a:ln>
          <a:extLst>
            <a:ext uri="{53640926-AAD7-44D8-BBD7-CCE9431645EC}">
              <a14:shadowObscured xmlns:a14="http://schemas.microsoft.com/office/drawing/2010/main"/>
            </a:ext>
          </a:extLst>
        </p:spPr>
      </p:pic>
      <p:sp>
        <p:nvSpPr>
          <p:cNvPr id="71" name="Rectangle 16">
            <a:extLst>
              <a:ext uri="{FF2B5EF4-FFF2-40B4-BE49-F238E27FC236}">
                <a16:creationId xmlns:a16="http://schemas.microsoft.com/office/drawing/2014/main" id="{B7BCE8FE-D98E-4CC3-B91D-23EF14434874}"/>
              </a:ext>
            </a:extLst>
          </p:cNvPr>
          <p:cNvSpPr>
            <a:spLocks noChangeArrowheads="1"/>
          </p:cNvSpPr>
          <p:nvPr/>
        </p:nvSpPr>
        <p:spPr bwMode="auto">
          <a:xfrm>
            <a:off x="15786774" y="31480268"/>
            <a:ext cx="13270779" cy="5340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6877" tIns="43439" rIns="86877" bIns="43439">
            <a:spAutoFit/>
          </a:bodyPr>
          <a:lstStyle/>
          <a:p>
            <a:r>
              <a:rPr lang="en-US" sz="2900" dirty="0">
                <a:solidFill>
                  <a:srgbClr val="0F1B3B"/>
                </a:solidFill>
                <a:latin typeface="Arial"/>
                <a:cs typeface="Arial"/>
              </a:rPr>
              <a:t>Figure 5: Field test setup, single-point LDV (left), 3D scanning Vibrometer (right) </a:t>
            </a:r>
          </a:p>
        </p:txBody>
      </p:sp>
      <p:pic>
        <p:nvPicPr>
          <p:cNvPr id="72" name="Picture 71">
            <a:extLst>
              <a:ext uri="{FF2B5EF4-FFF2-40B4-BE49-F238E27FC236}">
                <a16:creationId xmlns:a16="http://schemas.microsoft.com/office/drawing/2014/main" id="{2E5DF61C-B69A-46E1-A88D-FAFC3302AED6}"/>
              </a:ext>
            </a:extLst>
          </p:cNvPr>
          <p:cNvPicPr>
            <a:picLocks noChangeAspect="1"/>
          </p:cNvPicPr>
          <p:nvPr/>
        </p:nvPicPr>
        <p:blipFill>
          <a:blip r:embed="rId14"/>
          <a:stretch>
            <a:fillRect/>
          </a:stretch>
        </p:blipFill>
        <p:spPr>
          <a:xfrm>
            <a:off x="2117783" y="28105756"/>
            <a:ext cx="4524936" cy="3255679"/>
          </a:xfrm>
          <a:prstGeom prst="rect">
            <a:avLst/>
          </a:prstGeom>
        </p:spPr>
      </p:pic>
      <p:pic>
        <p:nvPicPr>
          <p:cNvPr id="23" name="Picture 22">
            <a:extLst>
              <a:ext uri="{FF2B5EF4-FFF2-40B4-BE49-F238E27FC236}">
                <a16:creationId xmlns:a16="http://schemas.microsoft.com/office/drawing/2014/main" id="{FCAE5167-0549-4094-9591-52C294734D54}"/>
              </a:ext>
            </a:extLst>
          </p:cNvPr>
          <p:cNvPicPr>
            <a:picLocks noChangeAspect="1"/>
          </p:cNvPicPr>
          <p:nvPr/>
        </p:nvPicPr>
        <p:blipFill>
          <a:blip r:embed="rId15"/>
          <a:stretch>
            <a:fillRect/>
          </a:stretch>
        </p:blipFill>
        <p:spPr>
          <a:xfrm>
            <a:off x="8290829" y="28210921"/>
            <a:ext cx="5486401" cy="3224173"/>
          </a:xfrm>
          <a:prstGeom prst="rect">
            <a:avLst/>
          </a:prstGeom>
        </p:spPr>
      </p:pic>
      <p:sp>
        <p:nvSpPr>
          <p:cNvPr id="74" name="Rectangle 16">
            <a:extLst>
              <a:ext uri="{FF2B5EF4-FFF2-40B4-BE49-F238E27FC236}">
                <a16:creationId xmlns:a16="http://schemas.microsoft.com/office/drawing/2014/main" id="{5664363B-6D67-4C97-B3B5-64E10BA781E3}"/>
              </a:ext>
            </a:extLst>
          </p:cNvPr>
          <p:cNvSpPr>
            <a:spLocks noChangeArrowheads="1"/>
          </p:cNvSpPr>
          <p:nvPr/>
        </p:nvSpPr>
        <p:spPr bwMode="auto">
          <a:xfrm>
            <a:off x="1665458" y="31434321"/>
            <a:ext cx="12359269" cy="5340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6877" tIns="43439" rIns="86877" bIns="43439">
            <a:spAutoFit/>
          </a:bodyPr>
          <a:lstStyle/>
          <a:p>
            <a:r>
              <a:rPr lang="en-US" sz="2900" dirty="0">
                <a:solidFill>
                  <a:srgbClr val="0F1B3B"/>
                </a:solidFill>
                <a:latin typeface="Arial"/>
                <a:cs typeface="Arial"/>
              </a:rPr>
              <a:t>Figure 2: Devon Bridge span 7</a:t>
            </a:r>
            <a:r>
              <a:rPr lang="en-US" sz="2900" baseline="30000" dirty="0">
                <a:solidFill>
                  <a:srgbClr val="0F1B3B"/>
                </a:solidFill>
                <a:latin typeface="Arial"/>
                <a:cs typeface="Arial"/>
              </a:rPr>
              <a:t>th</a:t>
            </a:r>
            <a:r>
              <a:rPr lang="en-US" sz="2900" dirty="0">
                <a:solidFill>
                  <a:srgbClr val="0F1B3B"/>
                </a:solidFill>
                <a:latin typeface="Arial"/>
                <a:cs typeface="Arial"/>
              </a:rPr>
              <a:t>, node code (left), and FEM render (right)</a:t>
            </a:r>
          </a:p>
        </p:txBody>
      </p:sp>
      <p:pic>
        <p:nvPicPr>
          <p:cNvPr id="75" name="Picture 2" descr="Polytec GmbH Logo Vector - (.SVG + .PNG) - LogoVectorSeek.Com">
            <a:extLst>
              <a:ext uri="{FF2B5EF4-FFF2-40B4-BE49-F238E27FC236}">
                <a16:creationId xmlns:a16="http://schemas.microsoft.com/office/drawing/2014/main" id="{8A230B08-69D2-4166-8136-D59B37AE3657}"/>
              </a:ext>
            </a:extLst>
          </p:cNvPr>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t="9240" b="12140"/>
          <a:stretch/>
        </p:blipFill>
        <p:spPr bwMode="auto">
          <a:xfrm>
            <a:off x="34914443" y="30784523"/>
            <a:ext cx="2304708" cy="100663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descr="File:Metro-North logo.svg - Wikimedia Commons">
            <a:extLst>
              <a:ext uri="{FF2B5EF4-FFF2-40B4-BE49-F238E27FC236}">
                <a16:creationId xmlns:a16="http://schemas.microsoft.com/office/drawing/2014/main" id="{7C4EAAFE-558A-4BC2-92C0-F8F5DE10AF86}"/>
              </a:ext>
            </a:extLst>
          </p:cNvPr>
          <p:cNvPicPr>
            <a:picLocks noChangeAspect="1"/>
          </p:cNvPicPr>
          <p:nvPr/>
        </p:nvPicPr>
        <p:blipFill>
          <a:blip r:embed="rId17" cstate="print">
            <a:extLst>
              <a:ext uri="{28A0092B-C50C-407E-A947-70E740481C1C}">
                <a14:useLocalDpi xmlns:a14="http://schemas.microsoft.com/office/drawing/2010/main"/>
              </a:ext>
            </a:extLst>
          </a:blip>
          <a:srcRect/>
          <a:stretch>
            <a:fillRect/>
          </a:stretch>
        </p:blipFill>
        <p:spPr bwMode="auto">
          <a:xfrm>
            <a:off x="31914069" y="31088431"/>
            <a:ext cx="2740089" cy="466493"/>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descr="Rail RFP: Overhaul of P40 Locomotives for the CT Department of  Transportation - from Progressive Railroading">
            <a:extLst>
              <a:ext uri="{FF2B5EF4-FFF2-40B4-BE49-F238E27FC236}">
                <a16:creationId xmlns:a16="http://schemas.microsoft.com/office/drawing/2014/main" id="{A333A0C6-EA5C-45CA-9AED-484F0300CC5C}"/>
              </a:ext>
            </a:extLst>
          </p:cNvPr>
          <p:cNvPicPr>
            <a:picLocks noChangeAspect="1"/>
          </p:cNvPicPr>
          <p:nvPr/>
        </p:nvPicPr>
        <p:blipFill>
          <a:blip r:embed="rId18" cstate="print">
            <a:extLst>
              <a:ext uri="{28A0092B-C50C-407E-A947-70E740481C1C}">
                <a14:useLocalDpi xmlns:a14="http://schemas.microsoft.com/office/drawing/2010/main"/>
              </a:ext>
            </a:extLst>
          </a:blip>
          <a:srcRect/>
          <a:stretch>
            <a:fillRect/>
          </a:stretch>
        </p:blipFill>
        <p:spPr bwMode="auto">
          <a:xfrm>
            <a:off x="30672326" y="30996632"/>
            <a:ext cx="861385" cy="81693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BFC58D0F-D2E7-42E6-A14C-8FE7926DEA16}"/>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36659312" y="10068399"/>
            <a:ext cx="6400800" cy="47944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PosterTemplateLandscape_IndustrialTest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82531A09F5AC4F8065D5397F5FF8F8" ma:contentTypeVersion="13" ma:contentTypeDescription="Create a new document." ma:contentTypeScope="" ma:versionID="a44b719156b9488509ac54e3db2ef097">
  <xsd:schema xmlns:xsd="http://www.w3.org/2001/XMLSchema" xmlns:xs="http://www.w3.org/2001/XMLSchema" xmlns:p="http://schemas.microsoft.com/office/2006/metadata/properties" xmlns:ns2="2d158fa6-04c4-4b0b-9211-ddc5f24494d5" xmlns:ns3="0f169feb-6904-43e8-99c0-9fedfdfa937f" targetNamespace="http://schemas.microsoft.com/office/2006/metadata/properties" ma:root="true" ma:fieldsID="0ac257700bf034aa504499de4fc88220" ns2:_="" ns3:_="">
    <xsd:import namespace="2d158fa6-04c4-4b0b-9211-ddc5f24494d5"/>
    <xsd:import namespace="0f169feb-6904-43e8-99c0-9fedfdfa937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158fa6-04c4-4b0b-9211-ddc5f24494d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f169feb-6904-43e8-99c0-9fedfdfa937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6832B47-8174-46B4-A765-A9C79BA59689}"/>
</file>

<file path=customXml/itemProps2.xml><?xml version="1.0" encoding="utf-8"?>
<ds:datastoreItem xmlns:ds="http://schemas.openxmlformats.org/officeDocument/2006/customXml" ds:itemID="{831911ED-3B39-41C9-9CFD-8CCE6FFC6DD4}"/>
</file>

<file path=customXml/itemProps3.xml><?xml version="1.0" encoding="utf-8"?>
<ds:datastoreItem xmlns:ds="http://schemas.openxmlformats.org/officeDocument/2006/customXml" ds:itemID="{74B77C4D-91D8-4323-AFEA-14ADF70AEDAD}"/>
</file>

<file path=docProps/app.xml><?xml version="1.0" encoding="utf-8"?>
<Properties xmlns="http://schemas.openxmlformats.org/officeDocument/2006/extended-properties" xmlns:vt="http://schemas.openxmlformats.org/officeDocument/2006/docPropsVTypes">
  <Template>PosterTemplateLandscape_IndustrialTesting.pot</Template>
  <TotalTime>1883</TotalTime>
  <Words>763</Words>
  <Application>Microsoft Office PowerPoint</Application>
  <PresentationFormat>Custom</PresentationFormat>
  <Paragraphs>51</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Cambria Math</vt:lpstr>
      <vt:lpstr>Rockwell</vt:lpstr>
      <vt:lpstr>PosterTemplateLandscape_IndustrialTesting</vt:lpstr>
      <vt:lpstr>Dynamic Study of Devon Railroad Bridge Span 7th  using a Laser Doppler Vibrometer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Kip Palmer</dc:creator>
  <cp:lastModifiedBy>Celso de Oliveira</cp:lastModifiedBy>
  <cp:revision>45</cp:revision>
  <dcterms:created xsi:type="dcterms:W3CDTF">2013-01-04T18:36:07Z</dcterms:created>
  <dcterms:modified xsi:type="dcterms:W3CDTF">2021-10-27T18:17:19Z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0x0101004B82531A09F5AC4F8065D5397F5FF8F8</vt:lpwstr>
  </property>
</Properties>
</file>