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handoutMasterIdLst>
    <p:handoutMasterId r:id="rId7"/>
  </p:handoutMasterIdLst>
  <p:sldIdLst>
    <p:sldId id="256" r:id="rId5"/>
  </p:sldIdLst>
  <p:sldSz cx="43891200" cy="32918400"/>
  <p:notesSz cx="6858000" cy="9144000"/>
  <p:defaultTextStyle>
    <a:defPPr>
      <a:defRPr lang="en-US"/>
    </a:defPPr>
    <a:lvl1pPr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1pPr>
    <a:lvl2pPr marL="2193673" indent="-1736525"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2pPr>
    <a:lvl3pPr marL="4387346" indent="-3473052"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3pPr>
    <a:lvl4pPr marL="6582607" indent="-5211165"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4pPr>
    <a:lvl5pPr marL="8776280" indent="-6947690"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5pPr>
    <a:lvl6pPr marL="2285738" algn="l" defTabSz="457148" rtl="0" eaLnBrk="1" latinLnBrk="0" hangingPunct="1">
      <a:defRPr sz="8630" kern="1200">
        <a:solidFill>
          <a:schemeClr val="tx1"/>
        </a:solidFill>
        <a:latin typeface="Calibri" charset="0"/>
        <a:ea typeface="ＭＳ Ｐゴシック" charset="0"/>
        <a:cs typeface="ＭＳ Ｐゴシック" charset="0"/>
      </a:defRPr>
    </a:lvl6pPr>
    <a:lvl7pPr marL="2742885" algn="l" defTabSz="457148" rtl="0" eaLnBrk="1" latinLnBrk="0" hangingPunct="1">
      <a:defRPr sz="8630" kern="1200">
        <a:solidFill>
          <a:schemeClr val="tx1"/>
        </a:solidFill>
        <a:latin typeface="Calibri" charset="0"/>
        <a:ea typeface="ＭＳ Ｐゴシック" charset="0"/>
        <a:cs typeface="ＭＳ Ｐゴシック" charset="0"/>
      </a:defRPr>
    </a:lvl7pPr>
    <a:lvl8pPr marL="3200033" algn="l" defTabSz="457148" rtl="0" eaLnBrk="1" latinLnBrk="0" hangingPunct="1">
      <a:defRPr sz="8630" kern="1200">
        <a:solidFill>
          <a:schemeClr val="tx1"/>
        </a:solidFill>
        <a:latin typeface="Calibri" charset="0"/>
        <a:ea typeface="ＭＳ Ｐゴシック" charset="0"/>
        <a:cs typeface="ＭＳ Ｐゴシック" charset="0"/>
      </a:defRPr>
    </a:lvl8pPr>
    <a:lvl9pPr marL="3657181" algn="l" defTabSz="457148" rtl="0" eaLnBrk="1" latinLnBrk="0" hangingPunct="1">
      <a:defRPr sz="863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0368" userDrawn="1">
          <p15:clr>
            <a:srgbClr val="A4A3A4"/>
          </p15:clr>
        </p15:guide>
        <p15:guide id="2" pos="138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BCD"/>
    <a:srgbClr val="0F1B3B"/>
    <a:srgbClr val="0E0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660"/>
  </p:normalViewPr>
  <p:slideViewPr>
    <p:cSldViewPr snapToGrid="0" snapToObjects="1">
      <p:cViewPr>
        <p:scale>
          <a:sx n="25" d="100"/>
          <a:sy n="25" d="100"/>
        </p:scale>
        <p:origin x="1182" y="-66"/>
      </p:cViewPr>
      <p:guideLst>
        <p:guide orient="horz" pos="10368"/>
        <p:guide pos="1382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lo Botero Lopez" userId="8b99e7e9-eaf4-4630-b484-214e10522b42" providerId="ADAL" clId="{AFF63759-15F9-4B67-8DF8-59F141B00EF1}"/>
    <pc:docChg chg="delSld modSld">
      <pc:chgData name="Danilo Botero Lopez" userId="8b99e7e9-eaf4-4630-b484-214e10522b42" providerId="ADAL" clId="{AFF63759-15F9-4B67-8DF8-59F141B00EF1}" dt="2021-10-29T02:39:21.685" v="13" actId="1076"/>
      <pc:docMkLst>
        <pc:docMk/>
      </pc:docMkLst>
      <pc:sldChg chg="modSp mod">
        <pc:chgData name="Danilo Botero Lopez" userId="8b99e7e9-eaf4-4630-b484-214e10522b42" providerId="ADAL" clId="{AFF63759-15F9-4B67-8DF8-59F141B00EF1}" dt="2021-10-29T02:39:21.685" v="13" actId="1076"/>
        <pc:sldMkLst>
          <pc:docMk/>
          <pc:sldMk cId="0" sldId="256"/>
        </pc:sldMkLst>
        <pc:spChg chg="mod">
          <ac:chgData name="Danilo Botero Lopez" userId="8b99e7e9-eaf4-4630-b484-214e10522b42" providerId="ADAL" clId="{AFF63759-15F9-4B67-8DF8-59F141B00EF1}" dt="2021-10-29T02:39:16.005" v="12" actId="1076"/>
          <ac:spMkLst>
            <pc:docMk/>
            <pc:sldMk cId="0" sldId="256"/>
            <ac:spMk id="52" creationId="{1ACB035E-C7B0-47EE-AF45-BEB8B47F54D2}"/>
          </ac:spMkLst>
        </pc:spChg>
        <pc:spChg chg="mod">
          <ac:chgData name="Danilo Botero Lopez" userId="8b99e7e9-eaf4-4630-b484-214e10522b42" providerId="ADAL" clId="{AFF63759-15F9-4B67-8DF8-59F141B00EF1}" dt="2021-10-29T02:39:12.442" v="11" actId="1076"/>
          <ac:spMkLst>
            <pc:docMk/>
            <pc:sldMk cId="0" sldId="256"/>
            <ac:spMk id="53" creationId="{9B9B0082-D56B-403E-8AA5-A8833C223627}"/>
          </ac:spMkLst>
        </pc:spChg>
        <pc:picChg chg="mod">
          <ac:chgData name="Danilo Botero Lopez" userId="8b99e7e9-eaf4-4630-b484-214e10522b42" providerId="ADAL" clId="{AFF63759-15F9-4B67-8DF8-59F141B00EF1}" dt="2021-10-29T02:39:21.685" v="13" actId="1076"/>
          <ac:picMkLst>
            <pc:docMk/>
            <pc:sldMk cId="0" sldId="256"/>
            <ac:picMk id="26" creationId="{6A2FC424-B734-4EFB-964E-EF1A4F066B90}"/>
          </ac:picMkLst>
        </pc:picChg>
        <pc:picChg chg="mod">
          <ac:chgData name="Danilo Botero Lopez" userId="8b99e7e9-eaf4-4630-b484-214e10522b42" providerId="ADAL" clId="{AFF63759-15F9-4B67-8DF8-59F141B00EF1}" dt="2021-10-29T02:39:21.685" v="13" actId="1076"/>
          <ac:picMkLst>
            <pc:docMk/>
            <pc:sldMk cId="0" sldId="256"/>
            <ac:picMk id="27" creationId="{ED46226F-C6AD-4374-9808-62D2F86260E7}"/>
          </ac:picMkLst>
        </pc:picChg>
      </pc:sldChg>
      <pc:sldChg chg="del">
        <pc:chgData name="Danilo Botero Lopez" userId="8b99e7e9-eaf4-4630-b484-214e10522b42" providerId="ADAL" clId="{AFF63759-15F9-4B67-8DF8-59F141B00EF1}" dt="2021-10-29T02:39:06.062" v="10" actId="47"/>
        <pc:sldMkLst>
          <pc:docMk/>
          <pc:sldMk cId="3985511182" sldId="257"/>
        </pc:sldMkLst>
      </pc:sldChg>
      <pc:sldChg chg="del">
        <pc:chgData name="Danilo Botero Lopez" userId="8b99e7e9-eaf4-4630-b484-214e10522b42" providerId="ADAL" clId="{AFF63759-15F9-4B67-8DF8-59F141B00EF1}" dt="2021-10-29T02:39:05.626" v="9" actId="47"/>
        <pc:sldMkLst>
          <pc:docMk/>
          <pc:sldMk cId="2973015616" sldId="258"/>
        </pc:sldMkLst>
      </pc:sldChg>
      <pc:sldChg chg="del">
        <pc:chgData name="Danilo Botero Lopez" userId="8b99e7e9-eaf4-4630-b484-214e10522b42" providerId="ADAL" clId="{AFF63759-15F9-4B67-8DF8-59F141B00EF1}" dt="2021-10-29T02:39:05.140" v="8" actId="47"/>
        <pc:sldMkLst>
          <pc:docMk/>
          <pc:sldMk cId="3558590967" sldId="259"/>
        </pc:sldMkLst>
      </pc:sldChg>
      <pc:sldChg chg="del">
        <pc:chgData name="Danilo Botero Lopez" userId="8b99e7e9-eaf4-4630-b484-214e10522b42" providerId="ADAL" clId="{AFF63759-15F9-4B67-8DF8-59F141B00EF1}" dt="2021-10-29T02:39:04.123" v="5" actId="47"/>
        <pc:sldMkLst>
          <pc:docMk/>
          <pc:sldMk cId="1505325687" sldId="260"/>
        </pc:sldMkLst>
      </pc:sldChg>
      <pc:sldChg chg="del">
        <pc:chgData name="Danilo Botero Lopez" userId="8b99e7e9-eaf4-4630-b484-214e10522b42" providerId="ADAL" clId="{AFF63759-15F9-4B67-8DF8-59F141B00EF1}" dt="2021-10-29T02:39:04.820" v="7" actId="47"/>
        <pc:sldMkLst>
          <pc:docMk/>
          <pc:sldMk cId="1977062820" sldId="261"/>
        </pc:sldMkLst>
      </pc:sldChg>
      <pc:sldChg chg="del">
        <pc:chgData name="Danilo Botero Lopez" userId="8b99e7e9-eaf4-4630-b484-214e10522b42" providerId="ADAL" clId="{AFF63759-15F9-4B67-8DF8-59F141B00EF1}" dt="2021-10-29T02:39:03.501" v="2" actId="47"/>
        <pc:sldMkLst>
          <pc:docMk/>
          <pc:sldMk cId="517785014" sldId="262"/>
        </pc:sldMkLst>
      </pc:sldChg>
      <pc:sldChg chg="del">
        <pc:chgData name="Danilo Botero Lopez" userId="8b99e7e9-eaf4-4630-b484-214e10522b42" providerId="ADAL" clId="{AFF63759-15F9-4B67-8DF8-59F141B00EF1}" dt="2021-10-29T02:39:03.752" v="3" actId="47"/>
        <pc:sldMkLst>
          <pc:docMk/>
          <pc:sldMk cId="4112945824" sldId="263"/>
        </pc:sldMkLst>
      </pc:sldChg>
      <pc:sldChg chg="del">
        <pc:chgData name="Danilo Botero Lopez" userId="8b99e7e9-eaf4-4630-b484-214e10522b42" providerId="ADAL" clId="{AFF63759-15F9-4B67-8DF8-59F141B00EF1}" dt="2021-10-29T02:39:04.534" v="6" actId="47"/>
        <pc:sldMkLst>
          <pc:docMk/>
          <pc:sldMk cId="2707402242" sldId="264"/>
        </pc:sldMkLst>
      </pc:sldChg>
      <pc:sldChg chg="del">
        <pc:chgData name="Danilo Botero Lopez" userId="8b99e7e9-eaf4-4630-b484-214e10522b42" providerId="ADAL" clId="{AFF63759-15F9-4B67-8DF8-59F141B00EF1}" dt="2021-10-29T02:39:03.829" v="4" actId="47"/>
        <pc:sldMkLst>
          <pc:docMk/>
          <pc:sldMk cId="1192451782" sldId="265"/>
        </pc:sldMkLst>
      </pc:sldChg>
      <pc:sldChg chg="del">
        <pc:chgData name="Danilo Botero Lopez" userId="8b99e7e9-eaf4-4630-b484-214e10522b42" providerId="ADAL" clId="{AFF63759-15F9-4B67-8DF8-59F141B00EF1}" dt="2021-10-29T02:39:02.928" v="0" actId="47"/>
        <pc:sldMkLst>
          <pc:docMk/>
          <pc:sldMk cId="110466863" sldId="266"/>
        </pc:sldMkLst>
      </pc:sldChg>
      <pc:sldChg chg="del">
        <pc:chgData name="Danilo Botero Lopez" userId="8b99e7e9-eaf4-4630-b484-214e10522b42" providerId="ADAL" clId="{AFF63759-15F9-4B67-8DF8-59F141B00EF1}" dt="2021-10-29T02:39:03.300" v="1" actId="47"/>
        <pc:sldMkLst>
          <pc:docMk/>
          <pc:sldMk cId="3532383650" sldId="26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194560"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2194560" fontAlgn="auto">
              <a:spcBef>
                <a:spcPts val="0"/>
              </a:spcBef>
              <a:spcAft>
                <a:spcPts val="0"/>
              </a:spcAft>
              <a:defRPr sz="1200" smtClean="0">
                <a:latin typeface="+mn-lt"/>
                <a:ea typeface="+mn-ea"/>
                <a:cs typeface="+mn-cs"/>
              </a:defRPr>
            </a:lvl1pPr>
          </a:lstStyle>
          <a:p>
            <a:pPr>
              <a:defRPr/>
            </a:pPr>
            <a:fld id="{AB3BCA96-AA2C-0743-9CFE-8FE2649A7D4D}" type="datetimeFigureOut">
              <a:rPr lang="en-US"/>
              <a:pPr>
                <a:defRPr/>
              </a:pPr>
              <a:t>10/28/2021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2194560"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2194560" fontAlgn="auto">
              <a:spcBef>
                <a:spcPts val="0"/>
              </a:spcBef>
              <a:spcAft>
                <a:spcPts val="0"/>
              </a:spcAft>
              <a:defRPr sz="1200" smtClean="0">
                <a:latin typeface="+mn-lt"/>
                <a:ea typeface="+mn-ea"/>
                <a:cs typeface="+mn-cs"/>
              </a:defRPr>
            </a:lvl1pPr>
          </a:lstStyle>
          <a:p>
            <a:pPr>
              <a:defRPr/>
            </a:pPr>
            <a:fld id="{B60DC7FA-5E92-7F4A-8DB4-2367971C915D}" type="slidenum">
              <a:rPr lang="en-US"/>
              <a:pPr>
                <a:defRPr/>
              </a:pPr>
              <a:t>‹#›</a:t>
            </a:fld>
            <a:endParaRPr lang="en-US"/>
          </a:p>
        </p:txBody>
      </p:sp>
    </p:spTree>
    <p:extLst>
      <p:ext uri="{BB962C8B-B14F-4D97-AF65-F5344CB8AC3E}">
        <p14:creationId xmlns:p14="http://schemas.microsoft.com/office/powerpoint/2010/main" val="1932462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DE0E2-86A7-4916-B723-754328BD2D1B}" type="datetimeFigureOut">
              <a:rPr lang="en-US" smtClean="0"/>
              <a:t>10/28/2021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8789F-EB83-4221-A7F4-CD9FF40A8F74}" type="slidenum">
              <a:rPr lang="en-US" smtClean="0"/>
              <a:t>‹#›</a:t>
            </a:fld>
            <a:endParaRPr lang="en-US"/>
          </a:p>
        </p:txBody>
      </p:sp>
    </p:spTree>
    <p:extLst>
      <p:ext uri="{BB962C8B-B14F-4D97-AF65-F5344CB8AC3E}">
        <p14:creationId xmlns:p14="http://schemas.microsoft.com/office/powerpoint/2010/main" val="464147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7068" y="3609701"/>
            <a:ext cx="37307520" cy="2219558"/>
          </a:xfrm>
          <a:prstGeom prst="rect">
            <a:avLst/>
          </a:prstGeom>
        </p:spPr>
        <p:txBody>
          <a:bodyPr lIns="417010" tIns="208505" rIns="417010" bIns="208505"/>
          <a:lstStyle>
            <a:lvl1pPr algn="l">
              <a:defRPr sz="12500" b="1" i="0">
                <a:solidFill>
                  <a:srgbClr val="F2EBCD"/>
                </a:solidFill>
                <a:latin typeface="Rockwell"/>
                <a:cs typeface="Rockwell"/>
              </a:defRPr>
            </a:lvl1pPr>
          </a:lstStyle>
          <a:p>
            <a:r>
              <a:rPr lang="en-US" dirty="0"/>
              <a:t>Click to edit Master title style</a:t>
            </a:r>
          </a:p>
        </p:txBody>
      </p:sp>
      <p:sp>
        <p:nvSpPr>
          <p:cNvPr id="3" name="Subtitle 2"/>
          <p:cNvSpPr>
            <a:spLocks noGrp="1"/>
          </p:cNvSpPr>
          <p:nvPr>
            <p:ph type="subTitle" idx="1"/>
          </p:nvPr>
        </p:nvSpPr>
        <p:spPr>
          <a:xfrm>
            <a:off x="1555648" y="6631480"/>
            <a:ext cx="30723840" cy="2554559"/>
          </a:xfrm>
          <a:prstGeom prst="rect">
            <a:avLst/>
          </a:prstGeom>
        </p:spPr>
        <p:txBody>
          <a:bodyPr lIns="417010" tIns="208505" rIns="417010" bIns="208505"/>
          <a:lstStyle>
            <a:lvl1pPr marL="0" indent="0" algn="l">
              <a:buNone/>
              <a:defRPr sz="7000" b="0" i="0">
                <a:solidFill>
                  <a:srgbClr val="F2EBCD"/>
                </a:solidFill>
                <a:latin typeface="Rockwell"/>
                <a:cs typeface="Rockwell"/>
              </a:defRPr>
            </a:lvl1pPr>
            <a:lvl2pPr marL="2085051" indent="0" algn="ctr">
              <a:buNone/>
              <a:defRPr>
                <a:solidFill>
                  <a:schemeClr val="tx1">
                    <a:tint val="75000"/>
                  </a:schemeClr>
                </a:solidFill>
              </a:defRPr>
            </a:lvl2pPr>
            <a:lvl3pPr marL="4170103" indent="0" algn="ctr">
              <a:buNone/>
              <a:defRPr>
                <a:solidFill>
                  <a:schemeClr val="tx1">
                    <a:tint val="75000"/>
                  </a:schemeClr>
                </a:solidFill>
              </a:defRPr>
            </a:lvl3pPr>
            <a:lvl4pPr marL="6255154" indent="0" algn="ctr">
              <a:buNone/>
              <a:defRPr>
                <a:solidFill>
                  <a:schemeClr val="tx1">
                    <a:tint val="75000"/>
                  </a:schemeClr>
                </a:solidFill>
              </a:defRPr>
            </a:lvl4pPr>
            <a:lvl5pPr marL="8340206" indent="0" algn="ctr">
              <a:buNone/>
              <a:defRPr>
                <a:solidFill>
                  <a:schemeClr val="tx1">
                    <a:tint val="75000"/>
                  </a:schemeClr>
                </a:solidFill>
              </a:defRPr>
            </a:lvl5pPr>
            <a:lvl6pPr marL="10425257" indent="0" algn="ctr">
              <a:buNone/>
              <a:defRPr>
                <a:solidFill>
                  <a:schemeClr val="tx1">
                    <a:tint val="75000"/>
                  </a:schemeClr>
                </a:solidFill>
              </a:defRPr>
            </a:lvl6pPr>
            <a:lvl7pPr marL="12510309" indent="0" algn="ctr">
              <a:buNone/>
              <a:defRPr>
                <a:solidFill>
                  <a:schemeClr val="tx1">
                    <a:tint val="75000"/>
                  </a:schemeClr>
                </a:solidFill>
              </a:defRPr>
            </a:lvl7pPr>
            <a:lvl8pPr marL="14595360" indent="0" algn="ctr">
              <a:buNone/>
              <a:defRPr>
                <a:solidFill>
                  <a:schemeClr val="tx1">
                    <a:tint val="75000"/>
                  </a:schemeClr>
                </a:solidFill>
              </a:defRPr>
            </a:lvl8pPr>
            <a:lvl9pPr marL="16680412"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126710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1" y="3669362"/>
            <a:ext cx="43891200" cy="3598797"/>
          </a:xfrm>
          <a:prstGeom prst="rect">
            <a:avLst/>
          </a:prstGeom>
          <a:solidFill>
            <a:srgbClr val="0F1B3B"/>
          </a:solidFill>
          <a:ln>
            <a:noFill/>
          </a:ln>
        </p:spPr>
        <p:style>
          <a:lnRef idx="1">
            <a:schemeClr val="accent1"/>
          </a:lnRef>
          <a:fillRef idx="3">
            <a:schemeClr val="accent1"/>
          </a:fillRef>
          <a:effectRef idx="2">
            <a:schemeClr val="accent1"/>
          </a:effectRef>
          <a:fontRef idx="minor">
            <a:schemeClr val="lt1"/>
          </a:fontRef>
        </p:style>
        <p:txBody>
          <a:bodyPr lIns="86877" tIns="43439" rIns="86877" bIns="43439" rtlCol="0" anchor="ctr"/>
          <a:lstStyle/>
          <a:p>
            <a:pPr algn="ctr"/>
            <a:endParaRPr lang="en-US" sz="8630"/>
          </a:p>
        </p:txBody>
      </p:sp>
      <p:sp>
        <p:nvSpPr>
          <p:cNvPr id="6" name="Rectangle 5"/>
          <p:cNvSpPr/>
          <p:nvPr userDrawn="1"/>
        </p:nvSpPr>
        <p:spPr>
          <a:xfrm>
            <a:off x="-79373" y="32106908"/>
            <a:ext cx="44259203" cy="811493"/>
          </a:xfrm>
          <a:prstGeom prst="rect">
            <a:avLst/>
          </a:prstGeom>
          <a:solidFill>
            <a:srgbClr val="0F1B3B"/>
          </a:solidFill>
          <a:ln>
            <a:noFill/>
          </a:ln>
        </p:spPr>
        <p:style>
          <a:lnRef idx="1">
            <a:schemeClr val="accent1"/>
          </a:lnRef>
          <a:fillRef idx="3">
            <a:schemeClr val="accent1"/>
          </a:fillRef>
          <a:effectRef idx="2">
            <a:schemeClr val="accent1"/>
          </a:effectRef>
          <a:fontRef idx="minor">
            <a:schemeClr val="lt1"/>
          </a:fontRef>
        </p:style>
        <p:txBody>
          <a:bodyPr lIns="86877" tIns="43439" rIns="86877" bIns="43439" rtlCol="0" anchor="ctr"/>
          <a:lstStyle/>
          <a:p>
            <a:pPr algn="ctr"/>
            <a:endParaRPr lang="en-US" sz="863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0" y="871329"/>
            <a:ext cx="12131040" cy="2280636"/>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00491" y="545344"/>
            <a:ext cx="2893897" cy="297158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2084448" rtl="0" eaLnBrk="1" fontAlgn="base" hangingPunct="1">
        <a:spcBef>
          <a:spcPct val="0"/>
        </a:spcBef>
        <a:spcAft>
          <a:spcPct val="0"/>
        </a:spcAft>
        <a:defRPr sz="20000" kern="1200">
          <a:solidFill>
            <a:schemeClr val="tx1"/>
          </a:solidFill>
          <a:latin typeface="+mj-lt"/>
          <a:ea typeface="ＭＳ Ｐゴシック" charset="0"/>
          <a:cs typeface="ＭＳ Ｐゴシック" charset="0"/>
        </a:defRPr>
      </a:lvl1pPr>
      <a:lvl2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2pPr>
      <a:lvl3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3pPr>
      <a:lvl4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4pPr>
      <a:lvl5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5pPr>
      <a:lvl6pPr marL="434386"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6pPr>
      <a:lvl7pPr marL="868771"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7pPr>
      <a:lvl8pPr marL="1303157"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8pPr>
      <a:lvl9pPr marL="1737543"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9pPr>
    </p:titleStyle>
    <p:bodyStyle>
      <a:lvl1pPr marL="1562582" indent="-1562582" algn="l" defTabSz="2084448" rtl="0" eaLnBrk="1" fontAlgn="base" hangingPunct="1">
        <a:spcBef>
          <a:spcPct val="20000"/>
        </a:spcBef>
        <a:spcAft>
          <a:spcPct val="0"/>
        </a:spcAft>
        <a:buFont typeface="Arial" charset="0"/>
        <a:buChar char="•"/>
        <a:defRPr sz="14600" kern="1200">
          <a:solidFill>
            <a:schemeClr val="tx1"/>
          </a:solidFill>
          <a:latin typeface="+mn-lt"/>
          <a:ea typeface="ＭＳ Ｐゴシック" charset="0"/>
          <a:cs typeface="ＭＳ Ｐゴシック" charset="0"/>
        </a:defRPr>
      </a:lvl1pPr>
      <a:lvl2pPr marL="3387605" indent="-1303157" algn="l" defTabSz="2084448" rtl="0" eaLnBrk="1" fontAlgn="base" hangingPunct="1">
        <a:spcBef>
          <a:spcPct val="20000"/>
        </a:spcBef>
        <a:spcAft>
          <a:spcPct val="0"/>
        </a:spcAft>
        <a:buFont typeface="Arial" charset="0"/>
        <a:buChar char="–"/>
        <a:defRPr sz="12700" kern="1200">
          <a:solidFill>
            <a:schemeClr val="tx1"/>
          </a:solidFill>
          <a:latin typeface="+mn-lt"/>
          <a:ea typeface="ＭＳ Ｐゴシック" charset="0"/>
          <a:cs typeface="+mn-cs"/>
        </a:defRPr>
      </a:lvl2pPr>
      <a:lvl3pPr marL="5212629" indent="-1042225" algn="l" defTabSz="2084448" rtl="0" eaLnBrk="1" fontAlgn="base" hangingPunct="1">
        <a:spcBef>
          <a:spcPct val="20000"/>
        </a:spcBef>
        <a:spcAft>
          <a:spcPct val="0"/>
        </a:spcAft>
        <a:buFont typeface="Arial" charset="0"/>
        <a:buChar char="•"/>
        <a:defRPr sz="10900" kern="1200">
          <a:solidFill>
            <a:schemeClr val="tx1"/>
          </a:solidFill>
          <a:latin typeface="+mn-lt"/>
          <a:ea typeface="ＭＳ Ｐゴシック" charset="0"/>
          <a:cs typeface="+mn-cs"/>
        </a:defRPr>
      </a:lvl3pPr>
      <a:lvl4pPr marL="7297077" indent="-1042225" algn="l" defTabSz="2084448" rtl="0" eaLnBrk="1" fontAlgn="base" hangingPunct="1">
        <a:spcBef>
          <a:spcPct val="20000"/>
        </a:spcBef>
        <a:spcAft>
          <a:spcPct val="0"/>
        </a:spcAft>
        <a:buFont typeface="Arial" charset="0"/>
        <a:buChar char="–"/>
        <a:defRPr sz="9100" kern="1200">
          <a:solidFill>
            <a:schemeClr val="tx1"/>
          </a:solidFill>
          <a:latin typeface="+mn-lt"/>
          <a:ea typeface="ＭＳ Ｐゴシック" charset="0"/>
          <a:cs typeface="+mn-cs"/>
        </a:defRPr>
      </a:lvl4pPr>
      <a:lvl5pPr marL="9381525" indent="-1042225" algn="l" defTabSz="2084448" rtl="0" eaLnBrk="1" fontAlgn="base" hangingPunct="1">
        <a:spcBef>
          <a:spcPct val="20000"/>
        </a:spcBef>
        <a:spcAft>
          <a:spcPct val="0"/>
        </a:spcAft>
        <a:buFont typeface="Arial" charset="0"/>
        <a:buChar char="»"/>
        <a:defRPr sz="9100" kern="1200">
          <a:solidFill>
            <a:schemeClr val="tx1"/>
          </a:solidFill>
          <a:latin typeface="+mn-lt"/>
          <a:ea typeface="ＭＳ Ｐゴシック" charset="0"/>
          <a:cs typeface="+mn-cs"/>
        </a:defRPr>
      </a:lvl5pPr>
      <a:lvl6pPr marL="11467783" indent="-1042526" algn="l" defTabSz="2085051" rtl="0" eaLnBrk="1" latinLnBrk="0" hangingPunct="1">
        <a:spcBef>
          <a:spcPct val="20000"/>
        </a:spcBef>
        <a:buFont typeface="Arial"/>
        <a:buChar char="•"/>
        <a:defRPr sz="9100" kern="1200">
          <a:solidFill>
            <a:schemeClr val="tx1"/>
          </a:solidFill>
          <a:latin typeface="+mn-lt"/>
          <a:ea typeface="+mn-ea"/>
          <a:cs typeface="+mn-cs"/>
        </a:defRPr>
      </a:lvl6pPr>
      <a:lvl7pPr marL="13552834" indent="-1042526" algn="l" defTabSz="2085051" rtl="0" eaLnBrk="1" latinLnBrk="0" hangingPunct="1">
        <a:spcBef>
          <a:spcPct val="20000"/>
        </a:spcBef>
        <a:buFont typeface="Arial"/>
        <a:buChar char="•"/>
        <a:defRPr sz="9100" kern="1200">
          <a:solidFill>
            <a:schemeClr val="tx1"/>
          </a:solidFill>
          <a:latin typeface="+mn-lt"/>
          <a:ea typeface="+mn-ea"/>
          <a:cs typeface="+mn-cs"/>
        </a:defRPr>
      </a:lvl7pPr>
      <a:lvl8pPr marL="15637886" indent="-1042526" algn="l" defTabSz="2085051" rtl="0" eaLnBrk="1" latinLnBrk="0" hangingPunct="1">
        <a:spcBef>
          <a:spcPct val="20000"/>
        </a:spcBef>
        <a:buFont typeface="Arial"/>
        <a:buChar char="•"/>
        <a:defRPr sz="9100" kern="1200">
          <a:solidFill>
            <a:schemeClr val="tx1"/>
          </a:solidFill>
          <a:latin typeface="+mn-lt"/>
          <a:ea typeface="+mn-ea"/>
          <a:cs typeface="+mn-cs"/>
        </a:defRPr>
      </a:lvl8pPr>
      <a:lvl9pPr marL="17722937" indent="-1042526" algn="l" defTabSz="20850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85051" rtl="0" eaLnBrk="1" latinLnBrk="0" hangingPunct="1">
        <a:defRPr sz="8200" kern="1200">
          <a:solidFill>
            <a:schemeClr val="tx1"/>
          </a:solidFill>
          <a:latin typeface="+mn-lt"/>
          <a:ea typeface="+mn-ea"/>
          <a:cs typeface="+mn-cs"/>
        </a:defRPr>
      </a:lvl1pPr>
      <a:lvl2pPr marL="2085051" algn="l" defTabSz="2085051" rtl="0" eaLnBrk="1" latinLnBrk="0" hangingPunct="1">
        <a:defRPr sz="8200" kern="1200">
          <a:solidFill>
            <a:schemeClr val="tx1"/>
          </a:solidFill>
          <a:latin typeface="+mn-lt"/>
          <a:ea typeface="+mn-ea"/>
          <a:cs typeface="+mn-cs"/>
        </a:defRPr>
      </a:lvl2pPr>
      <a:lvl3pPr marL="4170103" algn="l" defTabSz="2085051" rtl="0" eaLnBrk="1" latinLnBrk="0" hangingPunct="1">
        <a:defRPr sz="8200" kern="1200">
          <a:solidFill>
            <a:schemeClr val="tx1"/>
          </a:solidFill>
          <a:latin typeface="+mn-lt"/>
          <a:ea typeface="+mn-ea"/>
          <a:cs typeface="+mn-cs"/>
        </a:defRPr>
      </a:lvl3pPr>
      <a:lvl4pPr marL="6255154" algn="l" defTabSz="2085051" rtl="0" eaLnBrk="1" latinLnBrk="0" hangingPunct="1">
        <a:defRPr sz="8200" kern="1200">
          <a:solidFill>
            <a:schemeClr val="tx1"/>
          </a:solidFill>
          <a:latin typeface="+mn-lt"/>
          <a:ea typeface="+mn-ea"/>
          <a:cs typeface="+mn-cs"/>
        </a:defRPr>
      </a:lvl4pPr>
      <a:lvl5pPr marL="8340206" algn="l" defTabSz="2085051" rtl="0" eaLnBrk="1" latinLnBrk="0" hangingPunct="1">
        <a:defRPr sz="8200" kern="1200">
          <a:solidFill>
            <a:schemeClr val="tx1"/>
          </a:solidFill>
          <a:latin typeface="+mn-lt"/>
          <a:ea typeface="+mn-ea"/>
          <a:cs typeface="+mn-cs"/>
        </a:defRPr>
      </a:lvl5pPr>
      <a:lvl6pPr marL="10425257" algn="l" defTabSz="2085051" rtl="0" eaLnBrk="1" latinLnBrk="0" hangingPunct="1">
        <a:defRPr sz="8200" kern="1200">
          <a:solidFill>
            <a:schemeClr val="tx1"/>
          </a:solidFill>
          <a:latin typeface="+mn-lt"/>
          <a:ea typeface="+mn-ea"/>
          <a:cs typeface="+mn-cs"/>
        </a:defRPr>
      </a:lvl6pPr>
      <a:lvl7pPr marL="12510309" algn="l" defTabSz="2085051" rtl="0" eaLnBrk="1" latinLnBrk="0" hangingPunct="1">
        <a:defRPr sz="8200" kern="1200">
          <a:solidFill>
            <a:schemeClr val="tx1"/>
          </a:solidFill>
          <a:latin typeface="+mn-lt"/>
          <a:ea typeface="+mn-ea"/>
          <a:cs typeface="+mn-cs"/>
        </a:defRPr>
      </a:lvl7pPr>
      <a:lvl8pPr marL="14595360" algn="l" defTabSz="2085051" rtl="0" eaLnBrk="1" latinLnBrk="0" hangingPunct="1">
        <a:defRPr sz="8200" kern="1200">
          <a:solidFill>
            <a:schemeClr val="tx1"/>
          </a:solidFill>
          <a:latin typeface="+mn-lt"/>
          <a:ea typeface="+mn-ea"/>
          <a:cs typeface="+mn-cs"/>
        </a:defRPr>
      </a:lvl8pPr>
      <a:lvl9pPr marL="16680412" algn="l" defTabSz="20850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itle 1"/>
          <p:cNvSpPr>
            <a:spLocks noGrp="1"/>
          </p:cNvSpPr>
          <p:nvPr>
            <p:ph type="ctrTitle"/>
          </p:nvPr>
        </p:nvSpPr>
        <p:spPr bwMode="auto">
          <a:xfrm>
            <a:off x="694209" y="3768247"/>
            <a:ext cx="36563096" cy="203438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r>
              <a:rPr lang="en-US" sz="8000" i="1" dirty="0">
                <a:solidFill>
                  <a:schemeClr val="bg1"/>
                </a:solidFill>
                <a:latin typeface="Arial"/>
                <a:cs typeface="Arial"/>
              </a:rPr>
              <a:t>Lateral spreading and basal stability of column supported embankments</a:t>
            </a:r>
          </a:p>
        </p:txBody>
      </p:sp>
      <p:sp>
        <p:nvSpPr>
          <p:cNvPr id="2050" name="Subtitle 2"/>
          <p:cNvSpPr>
            <a:spLocks noGrp="1"/>
          </p:cNvSpPr>
          <p:nvPr>
            <p:ph type="subTitle" idx="1"/>
          </p:nvPr>
        </p:nvSpPr>
        <p:spPr bwMode="auto">
          <a:xfrm>
            <a:off x="796142" y="5565147"/>
            <a:ext cx="44128728" cy="23414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r>
              <a:rPr lang="en-US" sz="6800" dirty="0">
                <a:solidFill>
                  <a:schemeClr val="bg1"/>
                </a:solidFill>
                <a:latin typeface="Arial"/>
                <a:cs typeface="Arial"/>
              </a:rPr>
              <a:t>Danilo Botero Lopez, Civil and environmental Engineering, University of Maine   Advisor: Ph.D. Aaron Gallant</a:t>
            </a:r>
          </a:p>
        </p:txBody>
      </p:sp>
      <p:sp>
        <p:nvSpPr>
          <p:cNvPr id="10" name="TextBox 9"/>
          <p:cNvSpPr txBox="1"/>
          <p:nvPr/>
        </p:nvSpPr>
        <p:spPr>
          <a:xfrm>
            <a:off x="34144394" y="31302452"/>
            <a:ext cx="8290443" cy="534002"/>
          </a:xfrm>
          <a:prstGeom prst="rect">
            <a:avLst/>
          </a:prstGeom>
          <a:noFill/>
        </p:spPr>
        <p:txBody>
          <a:bodyPr lIns="86877" tIns="43439" rIns="86877" bIns="43439">
            <a:spAutoFit/>
          </a:bodyPr>
          <a:lstStyle/>
          <a:p>
            <a:pPr algn="r" defTabSz="2085051" fontAlgn="auto">
              <a:spcBef>
                <a:spcPts val="0"/>
              </a:spcBef>
              <a:spcAft>
                <a:spcPts val="0"/>
              </a:spcAft>
              <a:defRPr/>
            </a:pPr>
            <a:r>
              <a:rPr lang="en-US" sz="2900" dirty="0">
                <a:solidFill>
                  <a:srgbClr val="0F1B3B"/>
                </a:solidFill>
                <a:latin typeface="Arial"/>
                <a:cs typeface="Arial"/>
              </a:rPr>
              <a:t>October 2021 – </a:t>
            </a:r>
            <a:r>
              <a:rPr lang="en-US" sz="2900" dirty="0">
                <a:solidFill>
                  <a:srgbClr val="0F1B3B"/>
                </a:solidFill>
                <a:latin typeface="Arial"/>
                <a:ea typeface="+mn-ea"/>
                <a:cs typeface="Arial"/>
              </a:rPr>
              <a:t>www.tidc-utc.org</a:t>
            </a:r>
          </a:p>
        </p:txBody>
      </p:sp>
      <p:sp>
        <p:nvSpPr>
          <p:cNvPr id="2054" name="TextBox 11"/>
          <p:cNvSpPr txBox="1">
            <a:spLocks noChangeArrowheads="1"/>
          </p:cNvSpPr>
          <p:nvPr/>
        </p:nvSpPr>
        <p:spPr bwMode="auto">
          <a:xfrm>
            <a:off x="1105913" y="7545778"/>
            <a:ext cx="12187183" cy="87054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b="1" dirty="0">
                <a:solidFill>
                  <a:srgbClr val="0F1B3B"/>
                </a:solidFill>
                <a:latin typeface="Arial"/>
                <a:cs typeface="Arial"/>
              </a:rPr>
              <a:t>Motivation:</a:t>
            </a:r>
          </a:p>
          <a:p>
            <a:endParaRPr lang="en-US" sz="3800" dirty="0">
              <a:solidFill>
                <a:srgbClr val="0F1B3B"/>
              </a:solidFill>
              <a:latin typeface="Rockwell" charset="0"/>
              <a:cs typeface="Rockwell" charset="0"/>
            </a:endParaRPr>
          </a:p>
          <a:p>
            <a:pPr algn="just"/>
            <a:r>
              <a:rPr lang="en-US" sz="3600" dirty="0">
                <a:solidFill>
                  <a:srgbClr val="0F1B3B"/>
                </a:solidFill>
                <a:latin typeface="Arial"/>
                <a:cs typeface="Arial"/>
              </a:rPr>
              <a:t>Column-support is used to accelerate construction of embankments and MSE walls over soft ground. These columns are unreinforced high-modulus elements. It has been recommended by some that column fracturing should be avoided altogether due to the perception that column fracturing is either a major culprit, or indication of, lateral instability in the foundation materials. The goal is to determine if these elements can tolerate some degree of cracking and safely support embankments or MSE walls (Fig 1).</a:t>
            </a:r>
          </a:p>
          <a:p>
            <a:pPr algn="just"/>
            <a:endParaRPr lang="en-US" sz="3800" dirty="0">
              <a:solidFill>
                <a:srgbClr val="0F1B3B"/>
              </a:solidFill>
              <a:latin typeface="Arial"/>
              <a:cs typeface="Arial"/>
            </a:endParaRPr>
          </a:p>
          <a:p>
            <a:pPr algn="just"/>
            <a:endParaRPr lang="en-US" sz="3800" dirty="0">
              <a:solidFill>
                <a:srgbClr val="0F1B3B"/>
              </a:solidFill>
              <a:latin typeface="Rockwell" charset="0"/>
              <a:cs typeface="Rockwell" charset="0"/>
            </a:endParaRPr>
          </a:p>
        </p:txBody>
      </p:sp>
      <p:sp>
        <p:nvSpPr>
          <p:cNvPr id="2056" name="Rectangle 13"/>
          <p:cNvSpPr>
            <a:spLocks noChangeArrowheads="1"/>
          </p:cNvSpPr>
          <p:nvPr/>
        </p:nvSpPr>
        <p:spPr bwMode="auto">
          <a:xfrm>
            <a:off x="1888735" y="29820280"/>
            <a:ext cx="11877549" cy="980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877" tIns="43439" rIns="86877" bIns="43439">
            <a:spAutoFit/>
          </a:bodyPr>
          <a:lstStyle/>
          <a:p>
            <a:r>
              <a:rPr lang="en-US" sz="2900" dirty="0">
                <a:solidFill>
                  <a:srgbClr val="0F1B3B"/>
                </a:solidFill>
                <a:latin typeface="Arial"/>
                <a:cs typeface="Arial"/>
              </a:rPr>
              <a:t>Fig 1. Failure case scenario in Japan (Chai, 2019)</a:t>
            </a:r>
          </a:p>
          <a:p>
            <a:r>
              <a:rPr lang="en-US" sz="2900" dirty="0">
                <a:solidFill>
                  <a:srgbClr val="0F1B3B"/>
                </a:solidFill>
                <a:latin typeface="Arial"/>
                <a:cs typeface="Arial"/>
              </a:rPr>
              <a:t>.</a:t>
            </a:r>
          </a:p>
        </p:txBody>
      </p:sp>
      <p:sp>
        <p:nvSpPr>
          <p:cNvPr id="2058" name="Rectangle 15"/>
          <p:cNvSpPr>
            <a:spLocks noChangeArrowheads="1"/>
          </p:cNvSpPr>
          <p:nvPr/>
        </p:nvSpPr>
        <p:spPr bwMode="auto">
          <a:xfrm>
            <a:off x="30314565" y="29710455"/>
            <a:ext cx="13576636" cy="980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p>
            <a:r>
              <a:rPr lang="en-US" sz="2900" dirty="0">
                <a:solidFill>
                  <a:srgbClr val="0F1B3B"/>
                </a:solidFill>
                <a:latin typeface="Arial"/>
                <a:cs typeface="Arial"/>
              </a:rPr>
              <a:t>Fig. </a:t>
            </a:r>
            <a:r>
              <a:rPr lang="en-US" sz="2900">
                <a:solidFill>
                  <a:srgbClr val="0F1B3B"/>
                </a:solidFill>
                <a:latin typeface="Arial"/>
                <a:cs typeface="Arial"/>
              </a:rPr>
              <a:t>3. </a:t>
            </a:r>
            <a:r>
              <a:rPr lang="en-US" sz="2900" dirty="0">
                <a:solidFill>
                  <a:srgbClr val="0F1B3B"/>
                </a:solidFill>
                <a:latin typeface="Arial"/>
                <a:cs typeface="Arial"/>
              </a:rPr>
              <a:t>Summary of computed factors of safety of lateral spreading and the corresponding normalized lateral displacement.</a:t>
            </a:r>
          </a:p>
        </p:txBody>
      </p:sp>
      <p:sp>
        <p:nvSpPr>
          <p:cNvPr id="2059" name="Rectangle 16"/>
          <p:cNvSpPr>
            <a:spLocks noChangeArrowheads="1"/>
          </p:cNvSpPr>
          <p:nvPr/>
        </p:nvSpPr>
        <p:spPr bwMode="auto">
          <a:xfrm>
            <a:off x="14632595" y="20592595"/>
            <a:ext cx="14411901" cy="980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877" tIns="43439" rIns="86877" bIns="43439">
            <a:spAutoFit/>
          </a:bodyPr>
          <a:lstStyle/>
          <a:p>
            <a:r>
              <a:rPr lang="en-US" sz="2900" dirty="0">
                <a:solidFill>
                  <a:srgbClr val="0F1B3B"/>
                </a:solidFill>
                <a:latin typeface="Arial"/>
                <a:cs typeface="Arial"/>
              </a:rPr>
              <a:t>Fig. 2. (a) Simplified limit equilibrium method to address lateral spreading (AASHTO); (b) Shear strains and displacements vectors obtained via FEM.</a:t>
            </a:r>
          </a:p>
        </p:txBody>
      </p:sp>
      <p:sp>
        <p:nvSpPr>
          <p:cNvPr id="2060" name="TextBox 17"/>
          <p:cNvSpPr txBox="1">
            <a:spLocks noChangeArrowheads="1"/>
          </p:cNvSpPr>
          <p:nvPr/>
        </p:nvSpPr>
        <p:spPr bwMode="auto">
          <a:xfrm>
            <a:off x="29736527" y="7545778"/>
            <a:ext cx="12425600" cy="1310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b="1" dirty="0">
                <a:solidFill>
                  <a:srgbClr val="0F1B3B"/>
                </a:solidFill>
                <a:latin typeface="Arial"/>
                <a:cs typeface="Arial"/>
              </a:rPr>
              <a:t>Results</a:t>
            </a:r>
            <a:endParaRPr lang="en-US" sz="3800" b="1" dirty="0">
              <a:solidFill>
                <a:srgbClr val="0F1B3B"/>
              </a:solidFill>
              <a:latin typeface="Arial"/>
              <a:cs typeface="Arial"/>
            </a:endParaRPr>
          </a:p>
          <a:p>
            <a:endParaRPr lang="en-US" sz="3800" dirty="0">
              <a:solidFill>
                <a:srgbClr val="0F1B3B"/>
              </a:solidFill>
              <a:latin typeface="Rockwell" charset="0"/>
              <a:cs typeface="Rockwell" charset="0"/>
            </a:endParaRPr>
          </a:p>
          <a:p>
            <a:pPr algn="just"/>
            <a:r>
              <a:rPr lang="en-US" sz="3800" dirty="0">
                <a:solidFill>
                  <a:srgbClr val="0F1B3B"/>
                </a:solidFill>
                <a:latin typeface="Arial"/>
                <a:cs typeface="Arial"/>
              </a:rPr>
              <a:t>Based on examination of field performance data (not shown) and the numerical results, the following observations were made:</a:t>
            </a:r>
          </a:p>
          <a:p>
            <a:pPr marL="571500" indent="-571500" algn="just">
              <a:buFont typeface="Arial" panose="020B0604020202020204" pitchFamily="34" charset="0"/>
              <a:buChar char="•"/>
            </a:pPr>
            <a:endParaRPr lang="en-US" sz="3800" dirty="0">
              <a:solidFill>
                <a:srgbClr val="0F1B3B"/>
              </a:solidFill>
              <a:latin typeface="Arial"/>
              <a:cs typeface="Arial"/>
            </a:endParaRPr>
          </a:p>
          <a:p>
            <a:pPr marL="571500" indent="-571500" algn="just">
              <a:buFont typeface="Arial" panose="020B0604020202020204" pitchFamily="34" charset="0"/>
              <a:buChar char="•"/>
            </a:pPr>
            <a:r>
              <a:rPr lang="en-US" sz="3800" dirty="0">
                <a:solidFill>
                  <a:srgbClr val="0F1B3B"/>
                </a:solidFill>
                <a:latin typeface="Arial"/>
                <a:cs typeface="Arial"/>
              </a:rPr>
              <a:t>Lateral spreading analyses --- recommended by FHWA ---- are akin to sliding check (Fig. 2.a) at the base of fill, which neglect the restraint and influence of crust thickness at the toe and potential strain discontinuities and slip surfaces that develop at depth in weaker soil (Fig. 2.a).</a:t>
            </a:r>
          </a:p>
          <a:p>
            <a:pPr algn="just"/>
            <a:endParaRPr lang="en-US" sz="3800" dirty="0">
              <a:solidFill>
                <a:srgbClr val="0F1B3B"/>
              </a:solidFill>
              <a:latin typeface="Arial"/>
              <a:cs typeface="Arial"/>
            </a:endParaRPr>
          </a:p>
          <a:p>
            <a:pPr marL="571500" indent="-571500" algn="just">
              <a:buFont typeface="Arial" panose="020B0604020202020204" pitchFamily="34" charset="0"/>
              <a:buChar char="•"/>
            </a:pPr>
            <a:r>
              <a:rPr lang="en-US" sz="3800" dirty="0">
                <a:solidFill>
                  <a:srgbClr val="0F1B3B"/>
                </a:solidFill>
                <a:latin typeface="Arial"/>
                <a:cs typeface="Arial"/>
              </a:rPr>
              <a:t>If subsurface conditions provided adequate confinement, justified based on a factor of safety for basal instability, some degree of column fracturing can be tolerated (Fig. 4). This understanding can be used to optimize area of replacement and/or justify elimination of steel reinforcement in perimeter columns to increase construction efficiencies.</a:t>
            </a:r>
          </a:p>
          <a:p>
            <a:pPr marL="571500" indent="-571500" algn="just">
              <a:buFont typeface="Arial" panose="020B0604020202020204" pitchFamily="34" charset="0"/>
              <a:buChar char="•"/>
            </a:pPr>
            <a:endParaRPr lang="en-US" sz="3800" dirty="0">
              <a:solidFill>
                <a:srgbClr val="0F1B3B"/>
              </a:solidFill>
              <a:latin typeface="Arial"/>
              <a:cs typeface="Arial"/>
            </a:endParaRPr>
          </a:p>
        </p:txBody>
      </p:sp>
      <p:sp>
        <p:nvSpPr>
          <p:cNvPr id="2062" name="TextBox 19"/>
          <p:cNvSpPr txBox="1">
            <a:spLocks noChangeArrowheads="1"/>
          </p:cNvSpPr>
          <p:nvPr/>
        </p:nvSpPr>
        <p:spPr bwMode="auto">
          <a:xfrm>
            <a:off x="14542218" y="21717243"/>
            <a:ext cx="13625432" cy="6674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b="1" dirty="0">
                <a:solidFill>
                  <a:srgbClr val="0F1B3B"/>
                </a:solidFill>
                <a:latin typeface="Arial"/>
                <a:cs typeface="Arial"/>
              </a:rPr>
              <a:t>Methodology</a:t>
            </a:r>
          </a:p>
          <a:p>
            <a:endParaRPr lang="en-US" sz="3800" dirty="0">
              <a:solidFill>
                <a:srgbClr val="0F1B3B"/>
              </a:solidFill>
              <a:latin typeface="Rockwell" charset="0"/>
              <a:cs typeface="Rockwell" charset="0"/>
            </a:endParaRPr>
          </a:p>
          <a:p>
            <a:pPr algn="just"/>
            <a:r>
              <a:rPr lang="en-US" sz="3800" dirty="0">
                <a:solidFill>
                  <a:srgbClr val="0F1B3B"/>
                </a:solidFill>
                <a:latin typeface="Arial"/>
                <a:cs typeface="Arial"/>
              </a:rPr>
              <a:t>A 3D parametric Finite Element (FEM), which incorporated a method to account for the cessation of bending resistance when column cracking was predicted, was performed.  The influence of area replacement, soft clay type, and crust thickness were examined to address the factor of safety and predicted lateral spreading, which was compared with field performance data.</a:t>
            </a:r>
          </a:p>
          <a:p>
            <a:pPr marL="571500" indent="-571500" algn="just">
              <a:buFont typeface="Arial" panose="020B0604020202020204" pitchFamily="34" charset="0"/>
              <a:buChar char="•"/>
            </a:pPr>
            <a:endParaRPr lang="en-US" sz="3800" dirty="0">
              <a:solidFill>
                <a:srgbClr val="0F1B3B"/>
              </a:solidFill>
              <a:latin typeface="Arial"/>
              <a:cs typeface="Arial"/>
            </a:endParaRPr>
          </a:p>
        </p:txBody>
      </p:sp>
      <p:pic>
        <p:nvPicPr>
          <p:cNvPr id="16" name="Picture 15">
            <a:extLst>
              <a:ext uri="{FF2B5EF4-FFF2-40B4-BE49-F238E27FC236}">
                <a16:creationId xmlns:a16="http://schemas.microsoft.com/office/drawing/2014/main" id="{BEE36AE4-36DF-4AB4-B129-2A9C758B174F}"/>
              </a:ext>
            </a:extLst>
          </p:cNvPr>
          <p:cNvPicPr>
            <a:picLocks noChangeAspect="1"/>
          </p:cNvPicPr>
          <p:nvPr/>
        </p:nvPicPr>
        <p:blipFill rotWithShape="1">
          <a:blip r:embed="rId2"/>
          <a:srcRect l="56046" r="516" b="10973"/>
          <a:stretch/>
        </p:blipFill>
        <p:spPr>
          <a:xfrm>
            <a:off x="1742357" y="14991837"/>
            <a:ext cx="11465889" cy="7781008"/>
          </a:xfrm>
          <a:prstGeom prst="rect">
            <a:avLst/>
          </a:prstGeom>
        </p:spPr>
      </p:pic>
      <p:pic>
        <p:nvPicPr>
          <p:cNvPr id="8" name="Picture 7">
            <a:extLst>
              <a:ext uri="{FF2B5EF4-FFF2-40B4-BE49-F238E27FC236}">
                <a16:creationId xmlns:a16="http://schemas.microsoft.com/office/drawing/2014/main" id="{B9AAB95B-B61A-4177-B6BC-E03714D6A30B}"/>
              </a:ext>
            </a:extLst>
          </p:cNvPr>
          <p:cNvPicPr>
            <a:picLocks noChangeAspect="1"/>
          </p:cNvPicPr>
          <p:nvPr/>
        </p:nvPicPr>
        <p:blipFill>
          <a:blip r:embed="rId3"/>
          <a:stretch>
            <a:fillRect/>
          </a:stretch>
        </p:blipFill>
        <p:spPr>
          <a:xfrm>
            <a:off x="1959774" y="22887339"/>
            <a:ext cx="11276396" cy="6487789"/>
          </a:xfrm>
          <a:prstGeom prst="rect">
            <a:avLst/>
          </a:prstGeom>
        </p:spPr>
      </p:pic>
      <p:pic>
        <p:nvPicPr>
          <p:cNvPr id="21" name="Picture 20">
            <a:extLst>
              <a:ext uri="{FF2B5EF4-FFF2-40B4-BE49-F238E27FC236}">
                <a16:creationId xmlns:a16="http://schemas.microsoft.com/office/drawing/2014/main" id="{82A9D442-DD56-4398-8FF7-1702867E070D}"/>
              </a:ext>
            </a:extLst>
          </p:cNvPr>
          <p:cNvPicPr>
            <a:picLocks noChangeAspect="1"/>
          </p:cNvPicPr>
          <p:nvPr/>
        </p:nvPicPr>
        <p:blipFill rotWithShape="1">
          <a:blip r:embed="rId4"/>
          <a:srcRect l="57636" b="3249"/>
          <a:stretch/>
        </p:blipFill>
        <p:spPr>
          <a:xfrm>
            <a:off x="38584601" y="21825653"/>
            <a:ext cx="5107981" cy="6565735"/>
          </a:xfrm>
          <a:prstGeom prst="rect">
            <a:avLst/>
          </a:prstGeom>
        </p:spPr>
      </p:pic>
      <p:pic>
        <p:nvPicPr>
          <p:cNvPr id="25" name="Picture 24">
            <a:extLst>
              <a:ext uri="{FF2B5EF4-FFF2-40B4-BE49-F238E27FC236}">
                <a16:creationId xmlns:a16="http://schemas.microsoft.com/office/drawing/2014/main" id="{6FB953F0-DE0B-4246-967C-1DA0162AF62A}"/>
              </a:ext>
            </a:extLst>
          </p:cNvPr>
          <p:cNvPicPr>
            <a:picLocks noChangeAspect="1"/>
          </p:cNvPicPr>
          <p:nvPr/>
        </p:nvPicPr>
        <p:blipFill>
          <a:blip r:embed="rId5"/>
          <a:stretch>
            <a:fillRect/>
          </a:stretch>
        </p:blipFill>
        <p:spPr>
          <a:xfrm>
            <a:off x="29623099" y="23541269"/>
            <a:ext cx="691466" cy="3026092"/>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0379BBB5-970F-45B2-9323-24FACA7ACCDD}"/>
              </a:ext>
            </a:extLst>
          </p:cNvPr>
          <p:cNvPicPr>
            <a:picLocks noChangeAspect="1"/>
          </p:cNvPicPr>
          <p:nvPr/>
        </p:nvPicPr>
        <p:blipFill>
          <a:blip r:embed="rId6"/>
          <a:stretch>
            <a:fillRect/>
          </a:stretch>
        </p:blipFill>
        <p:spPr>
          <a:xfrm>
            <a:off x="16405021" y="28698176"/>
            <a:ext cx="5433525" cy="3308506"/>
          </a:xfrm>
          <a:prstGeom prst="rect">
            <a:avLst/>
          </a:prstGeom>
        </p:spPr>
      </p:pic>
      <p:pic>
        <p:nvPicPr>
          <p:cNvPr id="40" name="Picture 39">
            <a:extLst>
              <a:ext uri="{FF2B5EF4-FFF2-40B4-BE49-F238E27FC236}">
                <a16:creationId xmlns:a16="http://schemas.microsoft.com/office/drawing/2014/main" id="{9187CFCE-DDF6-4D28-9BA4-C3B553313B7A}"/>
              </a:ext>
            </a:extLst>
          </p:cNvPr>
          <p:cNvPicPr>
            <a:picLocks noChangeAspect="1"/>
          </p:cNvPicPr>
          <p:nvPr/>
        </p:nvPicPr>
        <p:blipFill>
          <a:blip r:embed="rId7"/>
          <a:stretch>
            <a:fillRect/>
          </a:stretch>
        </p:blipFill>
        <p:spPr>
          <a:xfrm>
            <a:off x="22960809" y="29283048"/>
            <a:ext cx="4369821" cy="2456239"/>
          </a:xfrm>
          <a:prstGeom prst="rect">
            <a:avLst/>
          </a:prstGeom>
        </p:spPr>
      </p:pic>
      <p:sp>
        <p:nvSpPr>
          <p:cNvPr id="41" name="TextBox 19">
            <a:extLst>
              <a:ext uri="{FF2B5EF4-FFF2-40B4-BE49-F238E27FC236}">
                <a16:creationId xmlns:a16="http://schemas.microsoft.com/office/drawing/2014/main" id="{A09093EB-BF9F-49F2-AE1E-326E66C85DC2}"/>
              </a:ext>
            </a:extLst>
          </p:cNvPr>
          <p:cNvSpPr txBox="1">
            <a:spLocks noChangeArrowheads="1"/>
          </p:cNvSpPr>
          <p:nvPr/>
        </p:nvSpPr>
        <p:spPr bwMode="auto">
          <a:xfrm>
            <a:off x="14219080" y="27786187"/>
            <a:ext cx="13625432" cy="19036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sz="8000" b="1" dirty="0">
                <a:solidFill>
                  <a:srgbClr val="0F1B3B"/>
                </a:solidFill>
                <a:latin typeface="Arial"/>
                <a:cs typeface="Arial"/>
              </a:rPr>
              <a:t>Acknowledgments:</a:t>
            </a:r>
            <a:r>
              <a:rPr lang="en-US" sz="3600" dirty="0">
                <a:solidFill>
                  <a:srgbClr val="0F1B3B"/>
                </a:solidFill>
                <a:latin typeface="Arial"/>
                <a:cs typeface="Arial"/>
              </a:rPr>
              <a:t>.  </a:t>
            </a:r>
          </a:p>
          <a:p>
            <a:pPr algn="just"/>
            <a:endParaRPr lang="en-US" sz="3600" dirty="0">
              <a:solidFill>
                <a:srgbClr val="0F1B3B"/>
              </a:solidFill>
              <a:latin typeface="Arial"/>
              <a:cs typeface="Arial"/>
            </a:endParaRPr>
          </a:p>
        </p:txBody>
      </p:sp>
      <p:pic>
        <p:nvPicPr>
          <p:cNvPr id="27" name="Picture 26">
            <a:extLst>
              <a:ext uri="{FF2B5EF4-FFF2-40B4-BE49-F238E27FC236}">
                <a16:creationId xmlns:a16="http://schemas.microsoft.com/office/drawing/2014/main" id="{ED46226F-C6AD-4374-9808-62D2F86260E7}"/>
              </a:ext>
            </a:extLst>
          </p:cNvPr>
          <p:cNvPicPr>
            <a:picLocks noChangeAspect="1"/>
          </p:cNvPicPr>
          <p:nvPr/>
        </p:nvPicPr>
        <p:blipFill rotWithShape="1">
          <a:blip r:embed="rId8"/>
          <a:srcRect l="54601"/>
          <a:stretch/>
        </p:blipFill>
        <p:spPr>
          <a:xfrm>
            <a:off x="33456045" y="20390336"/>
            <a:ext cx="2599683" cy="1172412"/>
          </a:xfrm>
          <a:prstGeom prst="rect">
            <a:avLst/>
          </a:prstGeom>
        </p:spPr>
      </p:pic>
      <p:pic>
        <p:nvPicPr>
          <p:cNvPr id="2052" name="Picture 2051">
            <a:extLst>
              <a:ext uri="{FF2B5EF4-FFF2-40B4-BE49-F238E27FC236}">
                <a16:creationId xmlns:a16="http://schemas.microsoft.com/office/drawing/2014/main" id="{2363D6B7-DBB3-4B8B-AA2B-7CA83203A166}"/>
              </a:ext>
            </a:extLst>
          </p:cNvPr>
          <p:cNvPicPr>
            <a:picLocks noChangeAspect="1"/>
          </p:cNvPicPr>
          <p:nvPr/>
        </p:nvPicPr>
        <p:blipFill>
          <a:blip r:embed="rId9"/>
          <a:stretch>
            <a:fillRect/>
          </a:stretch>
        </p:blipFill>
        <p:spPr>
          <a:xfrm>
            <a:off x="15193855" y="7590900"/>
            <a:ext cx="12419367" cy="5834036"/>
          </a:xfrm>
          <a:prstGeom prst="rect">
            <a:avLst/>
          </a:prstGeom>
        </p:spPr>
      </p:pic>
      <p:sp>
        <p:nvSpPr>
          <p:cNvPr id="52" name="Rectangle 13">
            <a:extLst>
              <a:ext uri="{FF2B5EF4-FFF2-40B4-BE49-F238E27FC236}">
                <a16:creationId xmlns:a16="http://schemas.microsoft.com/office/drawing/2014/main" id="{1ACB035E-C7B0-47EE-AF45-BEB8B47F54D2}"/>
              </a:ext>
            </a:extLst>
          </p:cNvPr>
          <p:cNvSpPr>
            <a:spLocks noChangeArrowheads="1"/>
          </p:cNvSpPr>
          <p:nvPr/>
        </p:nvSpPr>
        <p:spPr bwMode="auto">
          <a:xfrm>
            <a:off x="26826286" y="8109214"/>
            <a:ext cx="694209" cy="5340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p>
            <a:r>
              <a:rPr lang="en-US" sz="2900" dirty="0">
                <a:solidFill>
                  <a:srgbClr val="0F1B3B"/>
                </a:solidFill>
                <a:latin typeface="Arial"/>
                <a:cs typeface="Arial"/>
              </a:rPr>
              <a:t>(a)</a:t>
            </a:r>
          </a:p>
        </p:txBody>
      </p:sp>
      <p:pic>
        <p:nvPicPr>
          <p:cNvPr id="2055" name="Picture 2054">
            <a:extLst>
              <a:ext uri="{FF2B5EF4-FFF2-40B4-BE49-F238E27FC236}">
                <a16:creationId xmlns:a16="http://schemas.microsoft.com/office/drawing/2014/main" id="{1388C657-4ACB-4128-88BC-75EF1F45117C}"/>
              </a:ext>
            </a:extLst>
          </p:cNvPr>
          <p:cNvPicPr>
            <a:picLocks noChangeAspect="1"/>
          </p:cNvPicPr>
          <p:nvPr/>
        </p:nvPicPr>
        <p:blipFill rotWithShape="1">
          <a:blip r:embed="rId10"/>
          <a:srcRect t="645" b="1"/>
          <a:stretch/>
        </p:blipFill>
        <p:spPr>
          <a:xfrm>
            <a:off x="14639309" y="14084296"/>
            <a:ext cx="12973913" cy="6165590"/>
          </a:xfrm>
          <a:prstGeom prst="rect">
            <a:avLst/>
          </a:prstGeom>
        </p:spPr>
      </p:pic>
      <p:sp>
        <p:nvSpPr>
          <p:cNvPr id="53" name="Rectangle 13">
            <a:extLst>
              <a:ext uri="{FF2B5EF4-FFF2-40B4-BE49-F238E27FC236}">
                <a16:creationId xmlns:a16="http://schemas.microsoft.com/office/drawing/2014/main" id="{9B9B0082-D56B-403E-8AA5-A8833C223627}"/>
              </a:ext>
            </a:extLst>
          </p:cNvPr>
          <p:cNvSpPr>
            <a:spLocks noChangeArrowheads="1"/>
          </p:cNvSpPr>
          <p:nvPr/>
        </p:nvSpPr>
        <p:spPr bwMode="auto">
          <a:xfrm>
            <a:off x="26826287" y="14182681"/>
            <a:ext cx="694209" cy="5340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p>
            <a:r>
              <a:rPr lang="en-US" sz="2900" dirty="0">
                <a:solidFill>
                  <a:srgbClr val="0F1B3B"/>
                </a:solidFill>
                <a:latin typeface="Arial"/>
                <a:cs typeface="Arial"/>
              </a:rPr>
              <a:t>(b)</a:t>
            </a:r>
          </a:p>
        </p:txBody>
      </p:sp>
      <p:pic>
        <p:nvPicPr>
          <p:cNvPr id="26" name="Picture 25">
            <a:extLst>
              <a:ext uri="{FF2B5EF4-FFF2-40B4-BE49-F238E27FC236}">
                <a16:creationId xmlns:a16="http://schemas.microsoft.com/office/drawing/2014/main" id="{6A2FC424-B734-4EFB-964E-EF1A4F066B90}"/>
              </a:ext>
            </a:extLst>
          </p:cNvPr>
          <p:cNvPicPr>
            <a:picLocks noChangeAspect="1"/>
          </p:cNvPicPr>
          <p:nvPr/>
        </p:nvPicPr>
        <p:blipFill rotWithShape="1">
          <a:blip r:embed="rId8"/>
          <a:srcRect r="75074"/>
          <a:stretch/>
        </p:blipFill>
        <p:spPr>
          <a:xfrm>
            <a:off x="32137760" y="20390336"/>
            <a:ext cx="1427366" cy="1172412"/>
          </a:xfrm>
          <a:prstGeom prst="rect">
            <a:avLst/>
          </a:prstGeom>
        </p:spPr>
      </p:pic>
      <p:pic>
        <p:nvPicPr>
          <p:cNvPr id="3" name="Picture 2">
            <a:extLst>
              <a:ext uri="{FF2B5EF4-FFF2-40B4-BE49-F238E27FC236}">
                <a16:creationId xmlns:a16="http://schemas.microsoft.com/office/drawing/2014/main" id="{094736F8-A92B-40AD-A975-D0869CEEDE19}"/>
              </a:ext>
            </a:extLst>
          </p:cNvPr>
          <p:cNvPicPr>
            <a:picLocks noChangeAspect="1"/>
          </p:cNvPicPr>
          <p:nvPr/>
        </p:nvPicPr>
        <p:blipFill>
          <a:blip r:embed="rId11"/>
          <a:stretch>
            <a:fillRect/>
          </a:stretch>
        </p:blipFill>
        <p:spPr>
          <a:xfrm>
            <a:off x="30520277" y="21425174"/>
            <a:ext cx="7924800" cy="7839075"/>
          </a:xfrm>
          <a:prstGeom prst="rect">
            <a:avLst/>
          </a:prstGeom>
        </p:spPr>
      </p:pic>
    </p:spTree>
  </p:cSld>
  <p:clrMapOvr>
    <a:masterClrMapping/>
  </p:clrMapOvr>
</p:sld>
</file>

<file path=ppt/theme/theme1.xml><?xml version="1.0" encoding="utf-8"?>
<a:theme xmlns:a="http://schemas.openxmlformats.org/drawingml/2006/main" name="PosterTemplateLandscape_IndustrialTest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82531A09F5AC4F8065D5397F5FF8F8" ma:contentTypeVersion="13" ma:contentTypeDescription="Create a new document." ma:contentTypeScope="" ma:versionID="a44b719156b9488509ac54e3db2ef097">
  <xsd:schema xmlns:xsd="http://www.w3.org/2001/XMLSchema" xmlns:xs="http://www.w3.org/2001/XMLSchema" xmlns:p="http://schemas.microsoft.com/office/2006/metadata/properties" xmlns:ns2="2d158fa6-04c4-4b0b-9211-ddc5f24494d5" xmlns:ns3="0f169feb-6904-43e8-99c0-9fedfdfa937f" targetNamespace="http://schemas.microsoft.com/office/2006/metadata/properties" ma:root="true" ma:fieldsID="0ac257700bf034aa504499de4fc88220" ns2:_="" ns3:_="">
    <xsd:import namespace="2d158fa6-04c4-4b0b-9211-ddc5f24494d5"/>
    <xsd:import namespace="0f169feb-6904-43e8-99c0-9fedfdfa937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158fa6-04c4-4b0b-9211-ddc5f24494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169feb-6904-43e8-99c0-9fedfdfa937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FB92BE-82E0-4D69-87B7-D153C8D88A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158fa6-04c4-4b0b-9211-ddc5f24494d5"/>
    <ds:schemaRef ds:uri="0f169feb-6904-43e8-99c0-9fedfdfa93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63B258-11CA-4C4C-A2F5-3152A9FE9EF1}">
  <ds:schemaRefs>
    <ds:schemaRef ds:uri="http://schemas.microsoft.com/office/infopath/2007/PartnerControls"/>
    <ds:schemaRef ds:uri="2d158fa6-04c4-4b0b-9211-ddc5f24494d5"/>
    <ds:schemaRef ds:uri="http://schemas.openxmlformats.org/package/2006/metadata/core-properties"/>
    <ds:schemaRef ds:uri="http://schemas.microsoft.com/office/2006/documentManagement/types"/>
    <ds:schemaRef ds:uri="http://purl.org/dc/elements/1.1/"/>
    <ds:schemaRef ds:uri="http://www.w3.org/XML/1998/namespace"/>
    <ds:schemaRef ds:uri="http://schemas.microsoft.com/office/2006/metadata/properties"/>
    <ds:schemaRef ds:uri="0f169feb-6904-43e8-99c0-9fedfdfa937f"/>
    <ds:schemaRef ds:uri="http://purl.org/dc/dcmitype/"/>
    <ds:schemaRef ds:uri="http://purl.org/dc/terms/"/>
  </ds:schemaRefs>
</ds:datastoreItem>
</file>

<file path=customXml/itemProps3.xml><?xml version="1.0" encoding="utf-8"?>
<ds:datastoreItem xmlns:ds="http://schemas.openxmlformats.org/officeDocument/2006/customXml" ds:itemID="{8B0E7288-1A87-4FC6-81AB-F5A4503755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PosterTemplateLandscape_IndustrialTesting.pot</Template>
  <TotalTime>1035</TotalTime>
  <Words>398</Words>
  <Application>Microsoft Office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Rockwell</vt:lpstr>
      <vt:lpstr>PosterTemplateLandscape_IndustrialTesting</vt:lpstr>
      <vt:lpstr>Lateral spreading and basal stability of column supported embankments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Kip Palmer</dc:creator>
  <cp:lastModifiedBy>Danilo Botero Lopez</cp:lastModifiedBy>
  <cp:revision>26</cp:revision>
  <dcterms:created xsi:type="dcterms:W3CDTF">2013-01-04T18:36:07Z</dcterms:created>
  <dcterms:modified xsi:type="dcterms:W3CDTF">2021-10-29T02:39:28Z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0x0101004B82531A09F5AC4F8065D5397F5FF8F8</vt:lpwstr>
  </property>
  <property fmtid="{D5CDD505-2E9C-101B-9397-08002B2CF9AE}" pid="3" name="Order">
    <vt:r8>900</vt:r8>
  </property>
</Properties>
</file>