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193673" indent="-173652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387346" indent="-3473052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582607" indent="-521116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776280" indent="-6947690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38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885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33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181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B3B"/>
    <a:srgbClr val="0E0F33"/>
    <a:srgbClr val="F2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08" autoAdjust="0"/>
    <p:restoredTop sz="95256" autoAdjust="0"/>
  </p:normalViewPr>
  <p:slideViewPr>
    <p:cSldViewPr snapToGrid="0" snapToObjects="1">
      <p:cViewPr varScale="1">
        <p:scale>
          <a:sx n="24" d="100"/>
          <a:sy n="24" d="100"/>
        </p:scale>
        <p:origin x="2256" y="84"/>
      </p:cViewPr>
      <p:guideLst>
        <p:guide orient="horz" pos="1036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Cabo, Celso T." userId="001f62a7-cd07-4ade-ba5b-37f6c791f27f" providerId="ADAL" clId="{065C05B4-830F-4A77-8D12-09AB7E285C6B}"/>
    <pc:docChg chg="modShowInfo">
      <pc:chgData name="do Cabo, Celso T." userId="001f62a7-cd07-4ade-ba5b-37f6c791f27f" providerId="ADAL" clId="{065C05B4-830F-4A77-8D12-09AB7E285C6B}" dt="2021-10-29T00:15:02.714" v="1" actId="2744"/>
      <pc:docMkLst>
        <pc:docMk/>
      </pc:docMkLst>
    </pc:docChg>
  </pc:docChgLst>
  <pc:docChgLst>
    <pc:chgData name="do Cabo, Celso T." userId="001f62a7-cd07-4ade-ba5b-37f6c791f27f" providerId="ADAL" clId="{26F15526-366B-464F-948D-D1850BA981D1}"/>
    <pc:docChg chg="undo custSel modSld">
      <pc:chgData name="do Cabo, Celso T." userId="001f62a7-cd07-4ade-ba5b-37f6c791f27f" providerId="ADAL" clId="{26F15526-366B-464F-948D-D1850BA981D1}" dt="2021-10-27T23:06:11.954" v="2514" actId="20577"/>
      <pc:docMkLst>
        <pc:docMk/>
      </pc:docMkLst>
      <pc:sldChg chg="addSp delSp modSp mod modAnim">
        <pc:chgData name="do Cabo, Celso T." userId="001f62a7-cd07-4ade-ba5b-37f6c791f27f" providerId="ADAL" clId="{26F15526-366B-464F-948D-D1850BA981D1}" dt="2021-10-27T23:06:11.954" v="2514" actId="20577"/>
        <pc:sldMkLst>
          <pc:docMk/>
          <pc:sldMk cId="0" sldId="256"/>
        </pc:sldMkLst>
        <pc:spChg chg="del">
          <ac:chgData name="do Cabo, Celso T." userId="001f62a7-cd07-4ade-ba5b-37f6c791f27f" providerId="ADAL" clId="{26F15526-366B-464F-948D-D1850BA981D1}" dt="2021-10-27T22:16:23.425" v="274" actId="478"/>
          <ac:spMkLst>
            <pc:docMk/>
            <pc:sldMk cId="0" sldId="256"/>
            <ac:spMk id="5" creationId="{06823FE6-5B9E-4C77-8D5A-189CECB6117A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4" creationId="{C1EC0E42-DCE4-4266-89A0-8E9501128314}"/>
          </ac:spMkLst>
        </pc:spChg>
        <pc:spChg chg="del">
          <ac:chgData name="do Cabo, Celso T." userId="001f62a7-cd07-4ade-ba5b-37f6c791f27f" providerId="ADAL" clId="{26F15526-366B-464F-948D-D1850BA981D1}" dt="2021-10-27T20:16:31.363" v="1" actId="478"/>
          <ac:spMkLst>
            <pc:docMk/>
            <pc:sldMk cId="0" sldId="256"/>
            <ac:spMk id="15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6" creationId="{D01A1851-654D-461E-9CEA-07412AC30E6D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3" creationId="{35E58C90-B777-4B20-9EBD-493EFC36A56C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28" creationId="{3C97D967-A05F-49CE-BAEE-3707646F5105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29" creationId="{6E3484E3-8160-4280-B494-95DB7D59534B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31" creationId="{50D2ECC9-F39B-499F-9963-A82444189F6E}"/>
          </ac:spMkLst>
        </pc:spChg>
        <pc:spChg chg="mod">
          <ac:chgData name="do Cabo, Celso T." userId="001f62a7-cd07-4ade-ba5b-37f6c791f27f" providerId="ADAL" clId="{26F15526-366B-464F-948D-D1850BA981D1}" dt="2021-10-27T22:46:41.505" v="1088" actId="20577"/>
          <ac:spMkLst>
            <pc:docMk/>
            <pc:sldMk cId="0" sldId="256"/>
            <ac:spMk id="87" creationId="{00000000-0000-0000-0000-000000000000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49" creationId="{FD77B67E-0AFD-4227-8465-065D53006E43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50" creationId="{B2BDA129-D298-4367-A8C5-0C305F08B9FE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53" creationId="{782AD2DF-91C2-4572-B7E8-30AD312354CA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57" creationId="{273B4410-399A-427E-9079-242F5120C573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58" creationId="{88709E9C-D7AB-410E-A627-9872DA86EE1F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59" creationId="{3280A8FA-6765-44DF-900F-26B4A61CEC61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63" creationId="{4D95605D-C773-4BA4-A601-BB7F2DBE836B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64" creationId="{E329043B-1D1B-4717-AE8B-5D35477EBAD5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67" creationId="{42EACEFE-0482-4D2C-902A-579158B6A4EF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71" creationId="{9C527A28-1B34-440B-8765-15FA0176AE2E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72" creationId="{9E99F3DB-CA91-4111-B78D-D7F787640FFD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73" creationId="{21EF1B55-6E02-4638-B0B6-805F31F68850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74" creationId="{798CEA51-674F-4905-AF90-4A08316FA5C1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75" creationId="{774661EF-560C-4F7F-8078-15FC22B58F24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176" creationId="{FEFC4DE9-5019-4098-863D-AB1E2BC0F00D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1" creationId="{D1430C16-D2C1-40F2-BB58-512072DB8277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2" creationId="{DE754B63-EC70-416A-86C4-0EBDDF757542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3" creationId="{8C4B2824-AEA1-4A34-ABA7-FD08A6B7B662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4" creationId="{780278FC-1CD7-47B1-AF90-32A951B482BA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5" creationId="{E4F42BB4-48A2-4673-93CF-F68C4AAAAF02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6" creationId="{B73500D9-D2AB-4520-B0B9-1B2F064E1BFB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7" creationId="{2D7FAC1A-39B4-4FFC-B63A-7F8109BFE6B9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88" creationId="{60F866C3-D29F-48EF-9B92-CC3912209DF7}"/>
          </ac:spMkLst>
        </pc:spChg>
        <pc:spChg chg="mod">
          <ac:chgData name="do Cabo, Celso T." userId="001f62a7-cd07-4ade-ba5b-37f6c791f27f" providerId="ADAL" clId="{26F15526-366B-464F-948D-D1850BA981D1}" dt="2021-10-27T22:46:50.889" v="1099" actId="1036"/>
          <ac:spMkLst>
            <pc:docMk/>
            <pc:sldMk cId="0" sldId="256"/>
            <ac:spMk id="189" creationId="{686040E4-0131-42A2-B664-B9750E55C0F6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90" creationId="{3E1EEDAE-E416-4CA9-91B9-C5C96908437C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91" creationId="{8E404FC6-E53D-43DC-A361-6327B2C0FB64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92" creationId="{75D8EEEF-ED31-41D6-98DF-C16BA576C7D9}"/>
          </ac:spMkLst>
        </pc:spChg>
        <pc:spChg chg="add del mod">
          <ac:chgData name="do Cabo, Celso T." userId="001f62a7-cd07-4ade-ba5b-37f6c791f27f" providerId="ADAL" clId="{26F15526-366B-464F-948D-D1850BA981D1}" dt="2021-10-27T20:48:34.796" v="80"/>
          <ac:spMkLst>
            <pc:docMk/>
            <pc:sldMk cId="0" sldId="256"/>
            <ac:spMk id="193" creationId="{C83237AB-8E86-4583-BB16-0131AB9B3523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198" creationId="{0D931866-571E-4E58-A98E-4E2567D34FB7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199" creationId="{5D3778A1-FAD5-4E33-9916-42883D633E96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01" creationId="{A2426A00-7C5E-4022-A11E-4A43EDBB9A48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03" creationId="{CFDF8A9A-EA05-4E37-A17D-3729AC36E7D5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06" creationId="{A55AF12A-6664-4D0C-B2BE-C6E8433DE7ED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10" creationId="{458EEBE9-6E86-45A9-A685-CD7D9E8AEA7F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11" creationId="{F328E835-B1E5-4A7B-BFE2-A168D9DF802D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12" creationId="{B7BDF6F5-1FA0-428B-9E98-AECC13CA6707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17" creationId="{1465A03A-F677-4140-9336-17968C95CAB6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225" creationId="{C63D5AA1-8865-4620-9388-733E226803AE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226" creationId="{DC906F13-0167-4863-B7AE-46D7D6402228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27" creationId="{E1139F2B-4D9B-44CB-8957-2FDF2062A57E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28" creationId="{B6C74C9B-2C80-418A-BAC7-B0025FC8FBAF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29" creationId="{452F36CA-7945-45DE-ADBD-84A1983E7D72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30" creationId="{471BBB15-1A94-4644-8BDB-B06DAD31F402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31" creationId="{ECBE1D26-546B-45EB-B00A-E2F04C3505D3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32" creationId="{A61C3556-C101-4D93-A426-B4CBA89A058F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33" creationId="{A0DB0990-FB7A-481E-B7F6-70C3F4B8EC39}"/>
          </ac:spMkLst>
        </pc:spChg>
        <pc:spChg chg="mod">
          <ac:chgData name="do Cabo, Celso T." userId="001f62a7-cd07-4ade-ba5b-37f6c791f27f" providerId="ADAL" clId="{26F15526-366B-464F-948D-D1850BA981D1}" dt="2021-10-27T22:47:05.618" v="1125" actId="20577"/>
          <ac:spMkLst>
            <pc:docMk/>
            <pc:sldMk cId="0" sldId="256"/>
            <ac:spMk id="234" creationId="{B4B31777-5F9F-4C04-A2B9-7370379A220B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35" creationId="{F6316C39-5B0A-4672-9E0C-B2EEF5055AF2}"/>
          </ac:spMkLst>
        </pc:spChg>
        <pc:spChg chg="add del mod">
          <ac:chgData name="do Cabo, Celso T." userId="001f62a7-cd07-4ade-ba5b-37f6c791f27f" providerId="ADAL" clId="{26F15526-366B-464F-948D-D1850BA981D1}" dt="2021-10-27T20:51:37.959" v="84"/>
          <ac:spMkLst>
            <pc:docMk/>
            <pc:sldMk cId="0" sldId="256"/>
            <ac:spMk id="237" creationId="{719467D4-3768-49E8-924B-8A6AB74C0245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54" creationId="{75B52830-162B-4E8D-A83E-CD0A97E8C0F9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55" creationId="{DF6B12F9-9FC4-4BA0-A483-B33354454C3C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57" creationId="{01A04163-05F1-4113-906C-08A9DA94F91A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59" creationId="{C74B6B81-CFFB-49E5-B4A5-82095285816F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61" creationId="{7F246CA6-E2C8-4BC7-B95F-F399EF25F8E6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68" creationId="{FA4953CF-69B2-4536-9D29-F8A764AE7D48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69" creationId="{E982C560-F6A5-40AE-8884-A1E64A5F214B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70" creationId="{96257E4E-BCA0-418F-ADF1-2E46F87C5CBC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71" creationId="{EC196B50-5211-47E8-8AFF-E877C411B68A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72" creationId="{2637958E-3848-4E9C-A179-4DA3BD0DE5DF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73" creationId="{DDDDACA3-16B6-4329-8C53-F85CF938D335}"/>
          </ac:spMkLst>
        </pc:spChg>
        <pc:spChg chg="add del mod">
          <ac:chgData name="do Cabo, Celso T." userId="001f62a7-cd07-4ade-ba5b-37f6c791f27f" providerId="ADAL" clId="{26F15526-366B-464F-948D-D1850BA981D1}" dt="2021-10-27T20:55:31.268" v="91"/>
          <ac:spMkLst>
            <pc:docMk/>
            <pc:sldMk cId="0" sldId="256"/>
            <ac:spMk id="274" creationId="{2E32450D-A550-4668-AE7A-A67179FCB7E9}"/>
          </ac:spMkLst>
        </pc:spChg>
        <pc:spChg chg="add mod">
          <ac:chgData name="do Cabo, Celso T." userId="001f62a7-cd07-4ade-ba5b-37f6c791f27f" providerId="ADAL" clId="{26F15526-366B-464F-948D-D1850BA981D1}" dt="2021-10-27T21:05:48.820" v="227" actId="14100"/>
          <ac:spMkLst>
            <pc:docMk/>
            <pc:sldMk cId="0" sldId="256"/>
            <ac:spMk id="276" creationId="{06C9F38D-8041-46E5-B3E3-4131DF8A53EA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77" creationId="{6256C429-A659-4204-A481-FF7D0BEB2768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78" creationId="{7ECE806B-2A7F-4122-BADA-A7AE95CCCAAA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0" creationId="{13078F97-0BBF-42D6-9DE6-9C1D24CD0A23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1" creationId="{5B7B7457-9F4E-4AFE-B328-7CD34D579BBC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4" creationId="{72394033-61AF-4CCB-82F3-833528BA83F2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5" creationId="{65783768-FD81-483A-98FF-DC7FCAFBAAB8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6" creationId="{F57ACA49-1B90-4030-9CF3-266FEB3C5AEA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7" creationId="{2D6BB326-8ED1-4C7C-8BE6-65F36482975F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89" creationId="{B97BD61E-DED9-460A-8694-A6F9F825EF9A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91" creationId="{6411B87A-9CAA-4BA1-808D-4A449F2BF634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96" creationId="{5C48DCF6-E629-4895-9BBD-A91186E91C57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97" creationId="{9B075502-325D-4B07-99BC-58160C48B07F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298" creationId="{4EE43ED1-A902-4839-A28D-0FFF158A3331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302" creationId="{C6097ABF-9433-4C53-8918-7CA26AF545C2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303" creationId="{712A3BFE-55B1-43EE-AF68-E356A249B13C}"/>
          </ac:spMkLst>
        </pc:spChg>
        <pc:spChg chg="add del mod">
          <ac:chgData name="do Cabo, Celso T." userId="001f62a7-cd07-4ade-ba5b-37f6c791f27f" providerId="ADAL" clId="{26F15526-366B-464F-948D-D1850BA981D1}" dt="2021-10-27T22:08:35.278" v="229"/>
          <ac:spMkLst>
            <pc:docMk/>
            <pc:sldMk cId="0" sldId="256"/>
            <ac:spMk id="304" creationId="{9D500807-08E8-426B-B5F8-D46BD253A4A3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05" creationId="{991E8EA8-FC82-4E9E-A83D-4133C766CD87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06" creationId="{2E0D6071-E9A0-4407-BB51-E6DB269A1B48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08" creationId="{E2C598B1-CAE3-44B4-B55E-4F35F41CA978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09" creationId="{9B3CA8D0-6562-4818-A838-F42B962E1304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12" creationId="{F2339D34-4C49-47CC-B3DB-97D21C55E670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13" creationId="{54A2F1E8-BCBE-4910-BD87-E5AFEFE12AFF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14" creationId="{5F357FF3-1978-49BC-93A7-A29C3E599FE2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15" creationId="{DA62603B-E7EE-4766-B2AF-BAF482C56649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17" creationId="{75F3CDE2-1A0A-49A5-AFFC-D67A0BAB6C7F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19" creationId="{EBE56072-495D-415D-A94A-7791D2175A89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24" creationId="{008B01FD-4A34-4E18-B1E9-7BE544989108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25" creationId="{55FC05F5-BBB1-44F9-B065-6E3490132181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26" creationId="{EEB8A46F-9992-4476-80BC-BBE674C2969B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30" creationId="{DCC490A8-2828-4B41-BCDF-B6D761A1AEC4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31" creationId="{AA794A5B-07B9-414A-ABB5-3ADD04A2D3B6}"/>
          </ac:spMkLst>
        </pc:spChg>
        <pc:spChg chg="add del mod">
          <ac:chgData name="do Cabo, Celso T." userId="001f62a7-cd07-4ade-ba5b-37f6c791f27f" providerId="ADAL" clId="{26F15526-366B-464F-948D-D1850BA981D1}" dt="2021-10-27T22:09:51.730" v="234"/>
          <ac:spMkLst>
            <pc:docMk/>
            <pc:sldMk cId="0" sldId="256"/>
            <ac:spMk id="332" creationId="{F50E1576-BC7E-4A53-B586-F1F5B12DFBDE}"/>
          </ac:spMkLst>
        </pc:spChg>
        <pc:spChg chg="mod">
          <ac:chgData name="do Cabo, Celso T." userId="001f62a7-cd07-4ade-ba5b-37f6c791f27f" providerId="ADAL" clId="{26F15526-366B-464F-948D-D1850BA981D1}" dt="2021-10-27T22:10:31.055" v="241"/>
          <ac:spMkLst>
            <pc:docMk/>
            <pc:sldMk cId="0" sldId="256"/>
            <ac:spMk id="335" creationId="{21E0F70C-F1CC-410D-AF02-A76EEA907517}"/>
          </ac:spMkLst>
        </pc:spChg>
        <pc:spChg chg="mod">
          <ac:chgData name="do Cabo, Celso T." userId="001f62a7-cd07-4ade-ba5b-37f6c791f27f" providerId="ADAL" clId="{26F15526-366B-464F-948D-D1850BA981D1}" dt="2021-10-27T22:10:31.055" v="241"/>
          <ac:spMkLst>
            <pc:docMk/>
            <pc:sldMk cId="0" sldId="256"/>
            <ac:spMk id="336" creationId="{31A59B3F-8090-448F-A02C-01048A7FA4DE}"/>
          </ac:spMkLst>
        </pc:spChg>
        <pc:spChg chg="add del mod">
          <ac:chgData name="do Cabo, Celso T." userId="001f62a7-cd07-4ade-ba5b-37f6c791f27f" providerId="ADAL" clId="{26F15526-366B-464F-948D-D1850BA981D1}" dt="2021-10-27T22:10:33.411" v="242"/>
          <ac:spMkLst>
            <pc:docMk/>
            <pc:sldMk cId="0" sldId="256"/>
            <ac:spMk id="338" creationId="{48C6A9B2-BEB6-4052-B646-F97C7DAE4EE0}"/>
          </ac:spMkLst>
        </pc:spChg>
        <pc:spChg chg="add del mod">
          <ac:chgData name="do Cabo, Celso T." userId="001f62a7-cd07-4ade-ba5b-37f6c791f27f" providerId="ADAL" clId="{26F15526-366B-464F-948D-D1850BA981D1}" dt="2021-10-27T22:11:01.497" v="247" actId="478"/>
          <ac:spMkLst>
            <pc:docMk/>
            <pc:sldMk cId="0" sldId="256"/>
            <ac:spMk id="339" creationId="{280E2DBD-F7A1-409E-9DAB-E8379F496F9F}"/>
          </ac:spMkLst>
        </pc:spChg>
        <pc:spChg chg="add del mod">
          <ac:chgData name="do Cabo, Celso T." userId="001f62a7-cd07-4ade-ba5b-37f6c791f27f" providerId="ADAL" clId="{26F15526-366B-464F-948D-D1850BA981D1}" dt="2021-10-27T22:11:04.791" v="249"/>
          <ac:spMkLst>
            <pc:docMk/>
            <pc:sldMk cId="0" sldId="256"/>
            <ac:spMk id="341" creationId="{3398669C-BB33-4322-A087-B4BB35B1A97D}"/>
          </ac:spMkLst>
        </pc:spChg>
        <pc:spChg chg="add mod">
          <ac:chgData name="do Cabo, Celso T." userId="001f62a7-cd07-4ade-ba5b-37f6c791f27f" providerId="ADAL" clId="{26F15526-366B-464F-948D-D1850BA981D1}" dt="2021-10-27T22:19:18.626" v="294"/>
          <ac:spMkLst>
            <pc:docMk/>
            <pc:sldMk cId="0" sldId="256"/>
            <ac:spMk id="347" creationId="{C77950CD-1D07-4EC7-8215-A759C6AE95FA}"/>
          </ac:spMkLst>
        </pc:spChg>
        <pc:spChg chg="add mod">
          <ac:chgData name="do Cabo, Celso T." userId="001f62a7-cd07-4ade-ba5b-37f6c791f27f" providerId="ADAL" clId="{26F15526-366B-464F-948D-D1850BA981D1}" dt="2021-10-27T22:19:18.626" v="294"/>
          <ac:spMkLst>
            <pc:docMk/>
            <pc:sldMk cId="0" sldId="256"/>
            <ac:spMk id="348" creationId="{2D12CE45-45C5-4C46-951B-332EF4A1DA8C}"/>
          </ac:spMkLst>
        </pc:spChg>
        <pc:spChg chg="add mod">
          <ac:chgData name="do Cabo, Celso T." userId="001f62a7-cd07-4ade-ba5b-37f6c791f27f" providerId="ADAL" clId="{26F15526-366B-464F-948D-D1850BA981D1}" dt="2021-10-27T22:19:18.626" v="294"/>
          <ac:spMkLst>
            <pc:docMk/>
            <pc:sldMk cId="0" sldId="256"/>
            <ac:spMk id="349" creationId="{BD2B8C84-94C4-40C8-8D61-20B791BA7BF7}"/>
          </ac:spMkLst>
        </pc:spChg>
        <pc:spChg chg="add 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350" creationId="{3FA15DC3-84BA-46B0-A968-D0A208170D9A}"/>
          </ac:spMkLst>
        </pc:spChg>
        <pc:spChg chg="add 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351" creationId="{5E8B3383-493D-46EC-8ED9-9B6F9436FF04}"/>
          </ac:spMkLst>
        </pc:spChg>
        <pc:spChg chg="add 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352" creationId="{72C514AE-A052-4D78-88FA-FB892251FBBD}"/>
          </ac:spMkLst>
        </pc:spChg>
        <pc:spChg chg="add 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353" creationId="{F5B5B65D-73B4-4874-BEB8-62F3FB17F1A2}"/>
          </ac:spMkLst>
        </pc:spChg>
        <pc:spChg chg="add mod">
          <ac:chgData name="do Cabo, Celso T." userId="001f62a7-cd07-4ade-ba5b-37f6c791f27f" providerId="ADAL" clId="{26F15526-366B-464F-948D-D1850BA981D1}" dt="2021-10-27T22:29:42.097" v="810" actId="14100"/>
          <ac:spMkLst>
            <pc:docMk/>
            <pc:sldMk cId="0" sldId="256"/>
            <ac:spMk id="354" creationId="{7C515E26-D189-4E13-BB6C-20CB96789885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2048" creationId="{AA481745-D107-48C1-A25E-1F4F9979FAA1}"/>
          </ac:spMkLst>
        </pc:spChg>
        <pc:spChg chg="mod">
          <ac:chgData name="do Cabo, Celso T." userId="001f62a7-cd07-4ade-ba5b-37f6c791f27f" providerId="ADAL" clId="{26F15526-366B-464F-948D-D1850BA981D1}" dt="2021-10-27T22:38:40.294" v="876" actId="6549"/>
          <ac:spMkLst>
            <pc:docMk/>
            <pc:sldMk cId="0" sldId="256"/>
            <ac:spMk id="2049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38:13.034" v="847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0:17:06.629" v="76" actId="20577"/>
          <ac:spMkLst>
            <pc:docMk/>
            <pc:sldMk cId="0" sldId="256"/>
            <ac:spMk id="2051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50:39.303" v="1629" actId="20577"/>
          <ac:spMkLst>
            <pc:docMk/>
            <pc:sldMk cId="0" sldId="256"/>
            <ac:spMk id="2054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28:45.435" v="714" actId="1036"/>
          <ac:spMkLst>
            <pc:docMk/>
            <pc:sldMk cId="0" sldId="256"/>
            <ac:spMk id="2056" creationId="{00000000-0000-0000-0000-000000000000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058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49:07.063" v="1383" actId="1036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3:06:11.954" v="2514" actId="20577"/>
          <ac:spMkLst>
            <pc:docMk/>
            <pc:sldMk cId="0" sldId="256"/>
            <ac:spMk id="2060" creationId="{00000000-0000-0000-0000-000000000000}"/>
          </ac:spMkLst>
        </pc:spChg>
        <pc:spChg chg="mod">
          <ac:chgData name="do Cabo, Celso T." userId="001f62a7-cd07-4ade-ba5b-37f6c791f27f" providerId="ADAL" clId="{26F15526-366B-464F-948D-D1850BA981D1}" dt="2021-10-27T22:51:52.669" v="1810" actId="20577"/>
          <ac:spMkLst>
            <pc:docMk/>
            <pc:sldMk cId="0" sldId="256"/>
            <ac:spMk id="2062" creationId="{00000000-0000-0000-0000-000000000000}"/>
          </ac:spMkLst>
        </pc:spChg>
        <pc:spChg chg="del">
          <ac:chgData name="do Cabo, Celso T." userId="001f62a7-cd07-4ade-ba5b-37f6c791f27f" providerId="ADAL" clId="{26F15526-366B-464F-948D-D1850BA981D1}" dt="2021-10-27T20:16:37.320" v="2" actId="478"/>
          <ac:spMkLst>
            <pc:docMk/>
            <pc:sldMk cId="0" sldId="256"/>
            <ac:spMk id="2065" creationId="{56C4DA54-BC33-4ABE-B0A5-03C663396030}"/>
          </ac:spMkLst>
        </pc:spChg>
        <pc:spChg chg="mod">
          <ac:chgData name="do Cabo, Celso T." userId="001f62a7-cd07-4ade-ba5b-37f6c791f27f" providerId="ADAL" clId="{26F15526-366B-464F-948D-D1850BA981D1}" dt="2021-10-27T22:46:50.889" v="1099" actId="1036"/>
          <ac:spMkLst>
            <pc:docMk/>
            <pc:sldMk cId="0" sldId="256"/>
            <ac:spMk id="2068" creationId="{3D2099B6-B31D-420D-A960-C2F291E5076C}"/>
          </ac:spMkLst>
        </pc:spChg>
        <pc:spChg chg="mod">
          <ac:chgData name="do Cabo, Celso T." userId="001f62a7-cd07-4ade-ba5b-37f6c791f27f" providerId="ADAL" clId="{26F15526-366B-464F-948D-D1850BA981D1}" dt="2021-10-27T22:46:50.889" v="1099" actId="1036"/>
          <ac:spMkLst>
            <pc:docMk/>
            <pc:sldMk cId="0" sldId="256"/>
            <ac:spMk id="2069" creationId="{1F2B51C2-B248-4FEF-8ED6-28CF936CFA33}"/>
          </ac:spMkLst>
        </pc:spChg>
        <pc:spChg chg="del mod">
          <ac:chgData name="do Cabo, Celso T." userId="001f62a7-cd07-4ade-ba5b-37f6c791f27f" providerId="ADAL" clId="{26F15526-366B-464F-948D-D1850BA981D1}" dt="2021-10-27T20:58:56.110" v="106" actId="478"/>
          <ac:spMkLst>
            <pc:docMk/>
            <pc:sldMk cId="0" sldId="256"/>
            <ac:spMk id="2070" creationId="{39132B47-C3A4-4CC4-B54F-9AAC36C38817}"/>
          </ac:spMkLst>
        </pc:spChg>
        <pc:spChg chg="mod">
          <ac:chgData name="do Cabo, Celso T." userId="001f62a7-cd07-4ade-ba5b-37f6c791f27f" providerId="ADAL" clId="{26F15526-366B-464F-948D-D1850BA981D1}" dt="2021-10-27T22:46:50.889" v="1099" actId="1036"/>
          <ac:spMkLst>
            <pc:docMk/>
            <pc:sldMk cId="0" sldId="256"/>
            <ac:spMk id="2071" creationId="{B6612413-37F0-465B-AAC4-5DDAD61CF6CC}"/>
          </ac:spMkLst>
        </pc:spChg>
        <pc:spChg chg="mod">
          <ac:chgData name="do Cabo, Celso T." userId="001f62a7-cd07-4ade-ba5b-37f6c791f27f" providerId="ADAL" clId="{26F15526-366B-464F-948D-D1850BA981D1}" dt="2021-10-27T22:46:50.889" v="1099" actId="1036"/>
          <ac:spMkLst>
            <pc:docMk/>
            <pc:sldMk cId="0" sldId="256"/>
            <ac:spMk id="2072" creationId="{384EA10C-3140-49BB-8F03-1E05C1FD8AE2}"/>
          </ac:spMkLst>
        </pc:spChg>
        <pc:spChg chg="del">
          <ac:chgData name="do Cabo, Celso T." userId="001f62a7-cd07-4ade-ba5b-37f6c791f27f" providerId="ADAL" clId="{26F15526-366B-464F-948D-D1850BA981D1}" dt="2021-10-27T20:16:27.043" v="0" actId="478"/>
          <ac:spMkLst>
            <pc:docMk/>
            <pc:sldMk cId="0" sldId="256"/>
            <ac:spMk id="2073" creationId="{C3D18B04-A9E6-4500-B692-59A0006AFEF5}"/>
          </ac:spMkLst>
        </pc:spChg>
        <pc:grpChg chg="mod">
          <ac:chgData name="do Cabo, Celso T." userId="001f62a7-cd07-4ade-ba5b-37f6c791f27f" providerId="ADAL" clId="{26F15526-366B-464F-948D-D1850BA981D1}" dt="2021-10-27T22:49:07.063" v="1383" actId="1036"/>
          <ac:grpSpMkLst>
            <pc:docMk/>
            <pc:sldMk cId="0" sldId="256"/>
            <ac:grpSpMk id="24" creationId="{6994DAC3-BCA6-40F2-9B69-D9B2BA964967}"/>
          </ac:grpSpMkLst>
        </pc:grpChg>
        <pc:grpChg chg="del">
          <ac:chgData name="do Cabo, Celso T." userId="001f62a7-cd07-4ade-ba5b-37f6c791f27f" providerId="ADAL" clId="{26F15526-366B-464F-948D-D1850BA981D1}" dt="2021-10-27T22:16:02.939" v="269" actId="478"/>
          <ac:grpSpMkLst>
            <pc:docMk/>
            <pc:sldMk cId="0" sldId="256"/>
            <ac:grpSpMk id="25" creationId="{05EB724E-2D2E-43C6-B0E5-F1788BF9A1DD}"/>
          </ac:grpSpMkLst>
        </pc:grpChg>
        <pc:grpChg chg="mod">
          <ac:chgData name="do Cabo, Celso T." userId="001f62a7-cd07-4ade-ba5b-37f6c791f27f" providerId="ADAL" clId="{26F15526-366B-464F-948D-D1850BA981D1}" dt="2021-10-27T22:49:07.063" v="1383" actId="1036"/>
          <ac:grpSpMkLst>
            <pc:docMk/>
            <pc:sldMk cId="0" sldId="256"/>
            <ac:grpSpMk id="27" creationId="{5D4FF90B-CFE8-4B37-87ED-DB53CE0802BE}"/>
          </ac:grpSpMkLst>
        </pc:grpChg>
        <pc:grpChg chg="mod">
          <ac:chgData name="do Cabo, Celso T." userId="001f62a7-cd07-4ade-ba5b-37f6c791f27f" providerId="ADAL" clId="{26F15526-366B-464F-948D-D1850BA981D1}" dt="2021-10-27T22:28:45.435" v="714" actId="1036"/>
          <ac:grpSpMkLst>
            <pc:docMk/>
            <pc:sldMk cId="0" sldId="256"/>
            <ac:grpSpMk id="30" creationId="{1DB74F3F-0903-46F8-AC28-EA8C2549E161}"/>
          </ac:grpSpMkLst>
        </pc:grpChg>
        <pc:grpChg chg="mod">
          <ac:chgData name="do Cabo, Celso T." userId="001f62a7-cd07-4ade-ba5b-37f6c791f27f" providerId="ADAL" clId="{26F15526-366B-464F-948D-D1850BA981D1}" dt="2021-10-27T22:46:50.889" v="1099" actId="1036"/>
          <ac:grpSpMkLst>
            <pc:docMk/>
            <pc:sldMk cId="0" sldId="256"/>
            <ac:grpSpMk id="244" creationId="{293F2FFE-6B38-4A03-9119-45B6D1F42A9C}"/>
          </ac:grpSpMkLst>
        </pc:grpChg>
        <pc:grpChg chg="add del mod">
          <ac:chgData name="do Cabo, Celso T." userId="001f62a7-cd07-4ade-ba5b-37f6c791f27f" providerId="ADAL" clId="{26F15526-366B-464F-948D-D1850BA981D1}" dt="2021-10-27T22:10:33.411" v="242"/>
          <ac:grpSpMkLst>
            <pc:docMk/>
            <pc:sldMk cId="0" sldId="256"/>
            <ac:grpSpMk id="333" creationId="{B9CE1FA1-8B8B-4385-9BD4-07A0ED2EB671}"/>
          </ac:grpSpMkLst>
        </pc:grpChg>
        <pc:graphicFrameChg chg="del">
          <ac:chgData name="do Cabo, Celso T." userId="001f62a7-cd07-4ade-ba5b-37f6c791f27f" providerId="ADAL" clId="{26F15526-366B-464F-948D-D1850BA981D1}" dt="2021-10-27T20:16:37.320" v="2" actId="478"/>
          <ac:graphicFrameMkLst>
            <pc:docMk/>
            <pc:sldMk cId="0" sldId="256"/>
            <ac:graphicFrameMk id="222" creationId="{8A4752CE-D0B4-4D7C-9904-4F9F3844B8F4}"/>
          </ac:graphicFrameMkLst>
        </pc:graphicFrameChg>
        <pc:picChg chg="add del mod">
          <ac:chgData name="do Cabo, Celso T." userId="001f62a7-cd07-4ade-ba5b-37f6c791f27f" providerId="ADAL" clId="{26F15526-366B-464F-948D-D1850BA981D1}" dt="2021-10-27T20:52:08.185" v="89" actId="478"/>
          <ac:picMkLst>
            <pc:docMk/>
            <pc:sldMk cId="0" sldId="256"/>
            <ac:picMk id="4" creationId="{4E273832-EF35-4F5E-ADFA-2C8AB9BFE0AF}"/>
          </ac:picMkLst>
        </pc:picChg>
        <pc:picChg chg="add mod">
          <ac:chgData name="do Cabo, Celso T." userId="001f62a7-cd07-4ade-ba5b-37f6c791f27f" providerId="ADAL" clId="{26F15526-366B-464F-948D-D1850BA981D1}" dt="2021-10-27T21:05:43.560" v="226" actId="1038"/>
          <ac:picMkLst>
            <pc:docMk/>
            <pc:sldMk cId="0" sldId="256"/>
            <ac:picMk id="9" creationId="{975ABCBB-17F6-403C-B743-5AEFFB15FE8B}"/>
          </ac:picMkLst>
        </pc:picChg>
        <pc:picChg chg="add mod">
          <ac:chgData name="do Cabo, Celso T." userId="001f62a7-cd07-4ade-ba5b-37f6c791f27f" providerId="ADAL" clId="{26F15526-366B-464F-948D-D1850BA981D1}" dt="2021-10-27T22:46:50.889" v="1099" actId="1036"/>
          <ac:picMkLst>
            <pc:docMk/>
            <pc:sldMk cId="0" sldId="256"/>
            <ac:picMk id="11" creationId="{63615C46-2E3C-43E3-9656-AA78C56B7A35}"/>
          </ac:picMkLst>
        </pc:picChg>
        <pc:picChg chg="add del mod">
          <ac:chgData name="do Cabo, Celso T." userId="001f62a7-cd07-4ade-ba5b-37f6c791f27f" providerId="ADAL" clId="{26F15526-366B-464F-948D-D1850BA981D1}" dt="2021-10-27T22:08:54.952" v="232" actId="478"/>
          <ac:picMkLst>
            <pc:docMk/>
            <pc:sldMk cId="0" sldId="256"/>
            <ac:picMk id="12" creationId="{67D29E94-8D30-46FB-942A-428C2F8FF3C1}"/>
          </ac:picMkLst>
        </pc:picChg>
        <pc:picChg chg="add 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17" creationId="{FC242F16-6CF8-4868-A26F-81D90935175A}"/>
          </ac:picMkLst>
        </pc:picChg>
        <pc:picChg chg="add del mod modCrop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18" creationId="{035D9419-CF38-4A42-AB50-7626F0ACC40A}"/>
          </ac:picMkLst>
        </pc:picChg>
        <pc:picChg chg="add mod modCrop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19" creationId="{028EA452-5431-49CE-AB96-D79EA3A8D455}"/>
          </ac:picMkLst>
        </pc:picChg>
        <pc:picChg chg="add mod modCrop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20" creationId="{BC7804BF-0BAE-43D9-93EB-C7E2B9E4EC7F}"/>
          </ac:picMkLst>
        </pc:picChg>
        <pc:picChg chg="add mod modCrop">
          <ac:chgData name="do Cabo, Celso T." userId="001f62a7-cd07-4ade-ba5b-37f6c791f27f" providerId="ADAL" clId="{26F15526-366B-464F-948D-D1850BA981D1}" dt="2021-10-27T22:37:34.761" v="835" actId="732"/>
          <ac:picMkLst>
            <pc:docMk/>
            <pc:sldMk cId="0" sldId="256"/>
            <ac:picMk id="22" creationId="{EB83D7F7-87B7-4E1F-95F8-C43527C39AD3}"/>
          </ac:picMkLst>
        </pc:picChg>
        <pc:picChg chg="mod">
          <ac:chgData name="do Cabo, Celso T." userId="001f62a7-cd07-4ade-ba5b-37f6c791f27f" providerId="ADAL" clId="{26F15526-366B-464F-948D-D1850BA981D1}" dt="2021-10-27T22:28:45.435" v="714" actId="1036"/>
          <ac:picMkLst>
            <pc:docMk/>
            <pc:sldMk cId="0" sldId="256"/>
            <ac:picMk id="116" creationId="{613F106F-A9EC-4F0C-BBD1-3E33DCA8F9C5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47" creationId="{E7A6F070-DE81-4D3E-8F4B-4309BA696B4F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48" creationId="{123D618F-DB98-453B-9551-D38D7C4D44A1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51" creationId="{B7F9DF78-9741-45F2-92AF-93B9913B3C0E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52" creationId="{A9EECEE3-BAA9-4C6B-AD93-C7120D3EF949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65" creationId="{B05F3E38-315D-47DA-8432-A5DFECAF060A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66" creationId="{F8E67BCB-3438-44DB-B36A-D1E1F325BC0A}"/>
          </ac:picMkLst>
        </pc:picChg>
        <pc:picChg chg="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168" creationId="{1867AD8C-D4F4-4678-8672-10402D0E91FD}"/>
          </ac:picMkLst>
        </pc:picChg>
        <pc:picChg chg="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169" creationId="{374F5254-0C69-45BE-B4DB-13807D07BF77}"/>
          </ac:picMkLst>
        </pc:picChg>
        <pc:picChg chg="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170" creationId="{61567CC7-70FA-4C4D-835F-4AB255C92BE7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77" creationId="{E45D331C-C21A-4956-9057-6D0044204208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78" creationId="{7E92B23A-FE20-4666-8F8F-F1C73AFA4256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79" creationId="{B154D681-CFA5-4947-B82E-E8DCB87CD478}"/>
          </ac:picMkLst>
        </pc:picChg>
        <pc:picChg chg="add del mod">
          <ac:chgData name="do Cabo, Celso T." userId="001f62a7-cd07-4ade-ba5b-37f6c791f27f" providerId="ADAL" clId="{26F15526-366B-464F-948D-D1850BA981D1}" dt="2021-10-27T20:48:34.796" v="80"/>
          <ac:picMkLst>
            <pc:docMk/>
            <pc:sldMk cId="0" sldId="256"/>
            <ac:picMk id="180" creationId="{D762328A-03E1-40FA-900B-24B572716D75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196" creationId="{6B2E2959-7A2D-4613-A140-E89898746077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197" creationId="{2A229D06-D27E-482C-B3A0-53041E54BF40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200" creationId="{0845726E-C4A6-4797-A51B-B28BD78223CD}"/>
          </ac:picMkLst>
        </pc:picChg>
        <pc:picChg chg="del">
          <ac:chgData name="do Cabo, Celso T." userId="001f62a7-cd07-4ade-ba5b-37f6c791f27f" providerId="ADAL" clId="{26F15526-366B-464F-948D-D1850BA981D1}" dt="2021-10-27T20:16:37.320" v="2" actId="478"/>
          <ac:picMkLst>
            <pc:docMk/>
            <pc:sldMk cId="0" sldId="256"/>
            <ac:picMk id="204" creationId="{7DBE85D8-26AC-4A76-8ACE-FA93F54FDDA0}"/>
          </ac:picMkLst>
        </pc:picChg>
        <pc:picChg chg="del">
          <ac:chgData name="do Cabo, Celso T." userId="001f62a7-cd07-4ade-ba5b-37f6c791f27f" providerId="ADAL" clId="{26F15526-366B-464F-948D-D1850BA981D1}" dt="2021-10-27T20:16:37.320" v="2" actId="478"/>
          <ac:picMkLst>
            <pc:docMk/>
            <pc:sldMk cId="0" sldId="256"/>
            <ac:picMk id="205" creationId="{B3D5A2B9-6A64-4DC2-9163-BD8955EA0190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216" creationId="{9F3DD290-11C4-438F-9453-372468DAE46F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218" creationId="{6C28612A-C86D-4417-A19F-16860E6A4E57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219" creationId="{D5D8C2C5-396C-4794-9005-6BBC92F67E5F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220" creationId="{33E9E37F-AD3A-4383-A56B-30FBAF862359}"/>
          </ac:picMkLst>
        </pc:picChg>
        <pc:picChg chg="add del mod">
          <ac:chgData name="do Cabo, Celso T." userId="001f62a7-cd07-4ade-ba5b-37f6c791f27f" providerId="ADAL" clId="{26F15526-366B-464F-948D-D1850BA981D1}" dt="2021-10-27T20:51:37.959" v="84"/>
          <ac:picMkLst>
            <pc:docMk/>
            <pc:sldMk cId="0" sldId="256"/>
            <ac:picMk id="221" creationId="{0FB3160D-F0D6-46C7-A103-67547E33BC95}"/>
          </ac:picMkLst>
        </pc:picChg>
        <pc:picChg chg="del">
          <ac:chgData name="do Cabo, Celso T." userId="001f62a7-cd07-4ade-ba5b-37f6c791f27f" providerId="ADAL" clId="{26F15526-366B-464F-948D-D1850BA981D1}" dt="2021-10-27T20:16:37.320" v="2" actId="478"/>
          <ac:picMkLst>
            <pc:docMk/>
            <pc:sldMk cId="0" sldId="256"/>
            <ac:picMk id="223" creationId="{B82F5091-E606-4D66-A392-52B3C736705C}"/>
          </ac:picMkLst>
        </pc:picChg>
        <pc:picChg chg="del">
          <ac:chgData name="do Cabo, Celso T." userId="001f62a7-cd07-4ade-ba5b-37f6c791f27f" providerId="ADAL" clId="{26F15526-366B-464F-948D-D1850BA981D1}" dt="2021-10-27T20:16:37.320" v="2" actId="478"/>
          <ac:picMkLst>
            <pc:docMk/>
            <pc:sldMk cId="0" sldId="256"/>
            <ac:picMk id="224" creationId="{FA417AAD-D5CB-4EA9-8FEE-89A7E076507D}"/>
          </ac:picMkLst>
        </pc:picChg>
        <pc:picChg chg="mod">
          <ac:chgData name="do Cabo, Celso T." userId="001f62a7-cd07-4ade-ba5b-37f6c791f27f" providerId="ADAL" clId="{26F15526-366B-464F-948D-D1850BA981D1}" dt="2021-10-27T22:46:50.889" v="1099" actId="1036"/>
          <ac:picMkLst>
            <pc:docMk/>
            <pc:sldMk cId="0" sldId="256"/>
            <ac:picMk id="236" creationId="{52D2612B-C108-4C0E-9B34-D160B8207DEF}"/>
          </ac:picMkLst>
        </pc:picChg>
        <pc:picChg chg="mod">
          <ac:chgData name="do Cabo, Celso T." userId="001f62a7-cd07-4ade-ba5b-37f6c791f27f" providerId="ADAL" clId="{26F15526-366B-464F-948D-D1850BA981D1}" dt="2021-10-27T22:46:50.889" v="1099" actId="1036"/>
          <ac:picMkLst>
            <pc:docMk/>
            <pc:sldMk cId="0" sldId="256"/>
            <ac:picMk id="238" creationId="{925D934D-AD34-4217-9F26-3963FC2887CC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39" creationId="{612B33F6-8972-4257-A606-324F3FF43B5C}"/>
          </ac:picMkLst>
        </pc:picChg>
        <pc:picChg chg="del mod">
          <ac:chgData name="do Cabo, Celso T." userId="001f62a7-cd07-4ade-ba5b-37f6c791f27f" providerId="ADAL" clId="{26F15526-366B-464F-948D-D1850BA981D1}" dt="2021-10-27T20:58:56.110" v="106" actId="478"/>
          <ac:picMkLst>
            <pc:docMk/>
            <pc:sldMk cId="0" sldId="256"/>
            <ac:picMk id="240" creationId="{C88BFBE8-0F1B-452F-ADF0-039177D92AFA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41" creationId="{E4A02889-18EC-49B0-8EA3-A72DBE771B82}"/>
          </ac:picMkLst>
        </pc:picChg>
        <pc:picChg chg="del mod">
          <ac:chgData name="do Cabo, Celso T." userId="001f62a7-cd07-4ade-ba5b-37f6c791f27f" providerId="ADAL" clId="{26F15526-366B-464F-948D-D1850BA981D1}" dt="2021-10-27T20:58:30.804" v="104" actId="478"/>
          <ac:picMkLst>
            <pc:docMk/>
            <pc:sldMk cId="0" sldId="256"/>
            <ac:picMk id="242" creationId="{54CF233B-9A1F-49FD-AD7A-C297BE24A4CC}"/>
          </ac:picMkLst>
        </pc:picChg>
        <pc:picChg chg="del mod">
          <ac:chgData name="do Cabo, Celso T." userId="001f62a7-cd07-4ade-ba5b-37f6c791f27f" providerId="ADAL" clId="{26F15526-366B-464F-948D-D1850BA981D1}" dt="2021-10-27T20:58:14.746" v="99" actId="478"/>
          <ac:picMkLst>
            <pc:docMk/>
            <pc:sldMk cId="0" sldId="256"/>
            <ac:picMk id="243" creationId="{B628C4ED-4F54-4DDD-933A-2F538572EE0E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56" creationId="{2056F924-4A67-4E95-8C8E-7A459C7D2318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60" creationId="{121518FB-4E30-46DD-AFA7-B9F631D501F6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62" creationId="{23F35ED5-361C-402E-A1C8-40636ECF88BE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63" creationId="{00AD4693-00E4-4EB1-B23F-EDBCA9293B0C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64" creationId="{972575EE-3F2D-4341-BD5A-3C09FEF5C739}"/>
          </ac:picMkLst>
        </pc:picChg>
        <pc:picChg chg="add del mod">
          <ac:chgData name="do Cabo, Celso T." userId="001f62a7-cd07-4ade-ba5b-37f6c791f27f" providerId="ADAL" clId="{26F15526-366B-464F-948D-D1850BA981D1}" dt="2021-10-27T20:55:31.268" v="91"/>
          <ac:picMkLst>
            <pc:docMk/>
            <pc:sldMk cId="0" sldId="256"/>
            <ac:picMk id="265" creationId="{7FC927C3-848F-4C8A-8081-47E26E480CA7}"/>
          </ac:picMkLst>
        </pc:picChg>
        <pc:picChg chg="add mod">
          <ac:chgData name="do Cabo, Celso T." userId="001f62a7-cd07-4ade-ba5b-37f6c791f27f" providerId="ADAL" clId="{26F15526-366B-464F-948D-D1850BA981D1}" dt="2021-10-27T22:46:50.889" v="1099" actId="1036"/>
          <ac:picMkLst>
            <pc:docMk/>
            <pc:sldMk cId="0" sldId="256"/>
            <ac:picMk id="275" creationId="{EE14D959-F479-46F8-9A36-7E17E71F1C61}"/>
          </ac:picMkLst>
        </pc:picChg>
        <pc:picChg chg="add del mod">
          <ac:chgData name="do Cabo, Celso T." userId="001f62a7-cd07-4ade-ba5b-37f6c791f27f" providerId="ADAL" clId="{26F15526-366B-464F-948D-D1850BA981D1}" dt="2021-10-27T22:08:35.278" v="229"/>
          <ac:picMkLst>
            <pc:docMk/>
            <pc:sldMk cId="0" sldId="256"/>
            <ac:picMk id="279" creationId="{397A4A03-4070-4F14-A162-5B5ACF25AD97}"/>
          </ac:picMkLst>
        </pc:picChg>
        <pc:picChg chg="add del mod">
          <ac:chgData name="do Cabo, Celso T." userId="001f62a7-cd07-4ade-ba5b-37f6c791f27f" providerId="ADAL" clId="{26F15526-366B-464F-948D-D1850BA981D1}" dt="2021-10-27T22:08:35.278" v="229"/>
          <ac:picMkLst>
            <pc:docMk/>
            <pc:sldMk cId="0" sldId="256"/>
            <ac:picMk id="282" creationId="{7D35658E-3931-4107-8CA0-BEFD2F888600}"/>
          </ac:picMkLst>
        </pc:picChg>
        <pc:picChg chg="add del mod">
          <ac:chgData name="do Cabo, Celso T." userId="001f62a7-cd07-4ade-ba5b-37f6c791f27f" providerId="ADAL" clId="{26F15526-366B-464F-948D-D1850BA981D1}" dt="2021-10-27T22:08:35.278" v="229"/>
          <ac:picMkLst>
            <pc:docMk/>
            <pc:sldMk cId="0" sldId="256"/>
            <ac:picMk id="283" creationId="{211312B5-4072-4304-8898-7FBEFEABC499}"/>
          </ac:picMkLst>
        </pc:picChg>
        <pc:picChg chg="add del mod">
          <ac:chgData name="do Cabo, Celso T." userId="001f62a7-cd07-4ade-ba5b-37f6c791f27f" providerId="ADAL" clId="{26F15526-366B-464F-948D-D1850BA981D1}" dt="2021-10-27T22:08:35.278" v="229"/>
          <ac:picMkLst>
            <pc:docMk/>
            <pc:sldMk cId="0" sldId="256"/>
            <ac:picMk id="292" creationId="{C6AD1250-57F6-419F-A272-0B000B8FE439}"/>
          </ac:picMkLst>
        </pc:picChg>
        <pc:picChg chg="add del mod">
          <ac:chgData name="do Cabo, Celso T." userId="001f62a7-cd07-4ade-ba5b-37f6c791f27f" providerId="ADAL" clId="{26F15526-366B-464F-948D-D1850BA981D1}" dt="2021-10-27T22:09:51.730" v="234"/>
          <ac:picMkLst>
            <pc:docMk/>
            <pc:sldMk cId="0" sldId="256"/>
            <ac:picMk id="307" creationId="{9CDE641F-8E9E-4C0F-A25A-0453C1F52028}"/>
          </ac:picMkLst>
        </pc:picChg>
        <pc:picChg chg="add del mod">
          <ac:chgData name="do Cabo, Celso T." userId="001f62a7-cd07-4ade-ba5b-37f6c791f27f" providerId="ADAL" clId="{26F15526-366B-464F-948D-D1850BA981D1}" dt="2021-10-27T22:09:51.730" v="234"/>
          <ac:picMkLst>
            <pc:docMk/>
            <pc:sldMk cId="0" sldId="256"/>
            <ac:picMk id="310" creationId="{2042C864-40E6-40E6-A47E-6EEC4BF1BFFF}"/>
          </ac:picMkLst>
        </pc:picChg>
        <pc:picChg chg="add del mod">
          <ac:chgData name="do Cabo, Celso T." userId="001f62a7-cd07-4ade-ba5b-37f6c791f27f" providerId="ADAL" clId="{26F15526-366B-464F-948D-D1850BA981D1}" dt="2021-10-27T22:09:51.730" v="234"/>
          <ac:picMkLst>
            <pc:docMk/>
            <pc:sldMk cId="0" sldId="256"/>
            <ac:picMk id="311" creationId="{AD7A3B58-FA2E-42EB-9049-998C2ECB132C}"/>
          </ac:picMkLst>
        </pc:picChg>
        <pc:picChg chg="add del mod">
          <ac:chgData name="do Cabo, Celso T." userId="001f62a7-cd07-4ade-ba5b-37f6c791f27f" providerId="ADAL" clId="{26F15526-366B-464F-948D-D1850BA981D1}" dt="2021-10-27T22:09:51.730" v="234"/>
          <ac:picMkLst>
            <pc:docMk/>
            <pc:sldMk cId="0" sldId="256"/>
            <ac:picMk id="320" creationId="{469AC903-4F9D-4036-BA6E-B3BEB5F1E16D}"/>
          </ac:picMkLst>
        </pc:picChg>
        <pc:picChg chg="mod">
          <ac:chgData name="do Cabo, Celso T." userId="001f62a7-cd07-4ade-ba5b-37f6c791f27f" providerId="ADAL" clId="{26F15526-366B-464F-948D-D1850BA981D1}" dt="2021-10-27T22:10:31.055" v="241"/>
          <ac:picMkLst>
            <pc:docMk/>
            <pc:sldMk cId="0" sldId="256"/>
            <ac:picMk id="334" creationId="{395F63A2-C4B8-4441-AE84-BDE40513E983}"/>
          </ac:picMkLst>
        </pc:picChg>
        <pc:picChg chg="add del mod">
          <ac:chgData name="do Cabo, Celso T." userId="001f62a7-cd07-4ade-ba5b-37f6c791f27f" providerId="ADAL" clId="{26F15526-366B-464F-948D-D1850BA981D1}" dt="2021-10-27T22:11:04.791" v="249"/>
          <ac:picMkLst>
            <pc:docMk/>
            <pc:sldMk cId="0" sldId="256"/>
            <ac:picMk id="340" creationId="{8F979FCF-489F-4513-8C50-71EA4CA993C5}"/>
          </ac:picMkLst>
        </pc:picChg>
        <pc:picChg chg="add 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342" creationId="{227EBA5F-9CF6-4F7A-857F-99C5E71DADB5}"/>
          </ac:picMkLst>
        </pc:picChg>
        <pc:picChg chg="add 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343" creationId="{D61D7133-1389-41D5-B890-1CF1435B8B2A}"/>
          </ac:picMkLst>
        </pc:picChg>
        <pc:picChg chg="add mod">
          <ac:chgData name="do Cabo, Celso T." userId="001f62a7-cd07-4ade-ba5b-37f6c791f27f" providerId="ADAL" clId="{26F15526-366B-464F-948D-D1850BA981D1}" dt="2021-10-27T22:49:07.063" v="1383" actId="1036"/>
          <ac:picMkLst>
            <pc:docMk/>
            <pc:sldMk cId="0" sldId="256"/>
            <ac:picMk id="344" creationId="{ADE88FC1-6E37-4860-9AF3-C109C5AE547D}"/>
          </ac:picMkLst>
        </pc:picChg>
        <pc:picChg chg="add mod">
          <ac:chgData name="do Cabo, Celso T." userId="001f62a7-cd07-4ade-ba5b-37f6c791f27f" providerId="ADAL" clId="{26F15526-366B-464F-948D-D1850BA981D1}" dt="2021-10-27T22:19:18.626" v="294"/>
          <ac:picMkLst>
            <pc:docMk/>
            <pc:sldMk cId="0" sldId="256"/>
            <ac:picMk id="345" creationId="{19AEDBA7-5732-436C-8387-0EB1AE006587}"/>
          </ac:picMkLst>
        </pc:picChg>
        <pc:picChg chg="add mod">
          <ac:chgData name="do Cabo, Celso T." userId="001f62a7-cd07-4ade-ba5b-37f6c791f27f" providerId="ADAL" clId="{26F15526-366B-464F-948D-D1850BA981D1}" dt="2021-10-27T22:19:18.626" v="294"/>
          <ac:picMkLst>
            <pc:docMk/>
            <pc:sldMk cId="0" sldId="256"/>
            <ac:picMk id="346" creationId="{D6AF791F-FCEB-49B7-AF7D-5945931BCB1B}"/>
          </ac:picMkLst>
        </pc:picChg>
        <pc:picChg chg="del">
          <ac:chgData name="do Cabo, Celso T." userId="001f62a7-cd07-4ade-ba5b-37f6c791f27f" providerId="ADAL" clId="{26F15526-366B-464F-948D-D1850BA981D1}" dt="2021-10-27T22:16:34.657" v="277" actId="478"/>
          <ac:picMkLst>
            <pc:docMk/>
            <pc:sldMk cId="0" sldId="256"/>
            <ac:picMk id="2052" creationId="{46CC841F-E597-4899-96F2-414F3AAD5365}"/>
          </ac:picMkLst>
        </pc:picChg>
        <pc:picChg chg="del">
          <ac:chgData name="do Cabo, Celso T." userId="001f62a7-cd07-4ade-ba5b-37f6c791f27f" providerId="ADAL" clId="{26F15526-366B-464F-948D-D1850BA981D1}" dt="2021-10-27T22:16:34.161" v="276" actId="478"/>
          <ac:picMkLst>
            <pc:docMk/>
            <pc:sldMk cId="0" sldId="256"/>
            <ac:picMk id="2053" creationId="{F451A324-C5B2-49BA-99F2-E63738448BEC}"/>
          </ac:picMkLst>
        </pc:picChg>
        <pc:picChg chg="mod">
          <ac:chgData name="do Cabo, Celso T." userId="001f62a7-cd07-4ade-ba5b-37f6c791f27f" providerId="ADAL" clId="{26F15526-366B-464F-948D-D1850BA981D1}" dt="2021-10-27T22:46:50.889" v="1099" actId="1036"/>
          <ac:picMkLst>
            <pc:docMk/>
            <pc:sldMk cId="0" sldId="256"/>
            <ac:picMk id="2055" creationId="{702E2DD6-EA1F-40C8-BCD9-890B97AA5108}"/>
          </ac:picMkLst>
        </pc:picChg>
        <pc:picChg chg="mod">
          <ac:chgData name="do Cabo, Celso T." userId="001f62a7-cd07-4ade-ba5b-37f6c791f27f" providerId="ADAL" clId="{26F15526-366B-464F-948D-D1850BA981D1}" dt="2021-10-27T22:46:50.889" v="1099" actId="1036"/>
          <ac:picMkLst>
            <pc:docMk/>
            <pc:sldMk cId="0" sldId="256"/>
            <ac:picMk id="2057" creationId="{D7B88CC7-AF14-4C5D-8DD2-17FC90002503}"/>
          </ac:picMkLst>
        </pc:picChg>
        <pc:picChg chg="del">
          <ac:chgData name="do Cabo, Celso T." userId="001f62a7-cd07-4ade-ba5b-37f6c791f27f" providerId="ADAL" clId="{26F15526-366B-464F-948D-D1850BA981D1}" dt="2021-10-27T20:16:37.320" v="2" actId="478"/>
          <ac:picMkLst>
            <pc:docMk/>
            <pc:sldMk cId="0" sldId="256"/>
            <ac:picMk id="2063" creationId="{1EB4F088-1A19-4040-9D3D-DFF40F9EE1B5}"/>
          </ac:picMkLst>
        </pc:picChg>
        <pc:cxnChg chg="add del mod">
          <ac:chgData name="do Cabo, Celso T." userId="001f62a7-cd07-4ade-ba5b-37f6c791f27f" providerId="ADAL" clId="{26F15526-366B-464F-948D-D1850BA981D1}" dt="2021-10-27T20:48:34.796" v="80"/>
          <ac:cxnSpMkLst>
            <pc:docMk/>
            <pc:sldMk cId="0" sldId="256"/>
            <ac:cxnSpMk id="154" creationId="{829CECDE-0DCA-44BD-B47B-AE6ADC91935C}"/>
          </ac:cxnSpMkLst>
        </pc:cxnChg>
        <pc:cxnChg chg="add del mod">
          <ac:chgData name="do Cabo, Celso T." userId="001f62a7-cd07-4ade-ba5b-37f6c791f27f" providerId="ADAL" clId="{26F15526-366B-464F-948D-D1850BA981D1}" dt="2021-10-27T20:48:34.796" v="80"/>
          <ac:cxnSpMkLst>
            <pc:docMk/>
            <pc:sldMk cId="0" sldId="256"/>
            <ac:cxnSpMk id="155" creationId="{5D36B766-0E0E-43DA-834C-94E7803B6423}"/>
          </ac:cxnSpMkLst>
        </pc:cxnChg>
        <pc:cxnChg chg="add del mod">
          <ac:chgData name="do Cabo, Celso T." userId="001f62a7-cd07-4ade-ba5b-37f6c791f27f" providerId="ADAL" clId="{26F15526-366B-464F-948D-D1850BA981D1}" dt="2021-10-27T20:48:34.796" v="80"/>
          <ac:cxnSpMkLst>
            <pc:docMk/>
            <pc:sldMk cId="0" sldId="256"/>
            <ac:cxnSpMk id="156" creationId="{0880A670-2A60-4447-9F45-ACFC23004512}"/>
          </ac:cxnSpMkLst>
        </pc:cxnChg>
        <pc:cxnChg chg="add del mod">
          <ac:chgData name="do Cabo, Celso T." userId="001f62a7-cd07-4ade-ba5b-37f6c791f27f" providerId="ADAL" clId="{26F15526-366B-464F-948D-D1850BA981D1}" dt="2021-10-27T20:48:34.796" v="80"/>
          <ac:cxnSpMkLst>
            <pc:docMk/>
            <pc:sldMk cId="0" sldId="256"/>
            <ac:cxnSpMk id="160" creationId="{53B91E2F-06A4-40AA-B746-3D3E15EB20A1}"/>
          </ac:cxnSpMkLst>
        </pc:cxnChg>
        <pc:cxnChg chg="add del mod">
          <ac:chgData name="do Cabo, Celso T." userId="001f62a7-cd07-4ade-ba5b-37f6c791f27f" providerId="ADAL" clId="{26F15526-366B-464F-948D-D1850BA981D1}" dt="2021-10-27T20:48:34.796" v="80"/>
          <ac:cxnSpMkLst>
            <pc:docMk/>
            <pc:sldMk cId="0" sldId="256"/>
            <ac:cxnSpMk id="161" creationId="{5985FF47-63A9-439E-8CE0-7002A7F568AE}"/>
          </ac:cxnSpMkLst>
        </pc:cxnChg>
        <pc:cxnChg chg="add del mod">
          <ac:chgData name="do Cabo, Celso T." userId="001f62a7-cd07-4ade-ba5b-37f6c791f27f" providerId="ADAL" clId="{26F15526-366B-464F-948D-D1850BA981D1}" dt="2021-10-27T20:48:34.796" v="80"/>
          <ac:cxnSpMkLst>
            <pc:docMk/>
            <pc:sldMk cId="0" sldId="256"/>
            <ac:cxnSpMk id="162" creationId="{6933E00E-7A96-44F8-8497-F22D46741A2A}"/>
          </ac:cxnSpMkLst>
        </pc:cxnChg>
        <pc:cxnChg chg="add del mod">
          <ac:chgData name="do Cabo, Celso T." userId="001f62a7-cd07-4ade-ba5b-37f6c791f27f" providerId="ADAL" clId="{26F15526-366B-464F-948D-D1850BA981D1}" dt="2021-10-27T20:51:37.959" v="84"/>
          <ac:cxnSpMkLst>
            <pc:docMk/>
            <pc:sldMk cId="0" sldId="256"/>
            <ac:cxnSpMk id="202" creationId="{378CB414-D3A3-4E50-B373-FB776FA98B4C}"/>
          </ac:cxnSpMkLst>
        </pc:cxnChg>
        <pc:cxnChg chg="del">
          <ac:chgData name="do Cabo, Celso T." userId="001f62a7-cd07-4ade-ba5b-37f6c791f27f" providerId="ADAL" clId="{26F15526-366B-464F-948D-D1850BA981D1}" dt="2021-10-27T20:16:37.320" v="2" actId="478"/>
          <ac:cxnSpMkLst>
            <pc:docMk/>
            <pc:sldMk cId="0" sldId="256"/>
            <ac:cxnSpMk id="207" creationId="{518CE538-F0BA-4AD4-8586-6BFF98110B37}"/>
          </ac:cxnSpMkLst>
        </pc:cxnChg>
        <pc:cxnChg chg="del">
          <ac:chgData name="do Cabo, Celso T." userId="001f62a7-cd07-4ade-ba5b-37f6c791f27f" providerId="ADAL" clId="{26F15526-366B-464F-948D-D1850BA981D1}" dt="2021-10-27T20:16:37.320" v="2" actId="478"/>
          <ac:cxnSpMkLst>
            <pc:docMk/>
            <pc:sldMk cId="0" sldId="256"/>
            <ac:cxnSpMk id="208" creationId="{885E7FD6-5BD0-4297-886C-45CC22C1A57E}"/>
          </ac:cxnSpMkLst>
        </pc:cxnChg>
        <pc:cxnChg chg="del">
          <ac:chgData name="do Cabo, Celso T." userId="001f62a7-cd07-4ade-ba5b-37f6c791f27f" providerId="ADAL" clId="{26F15526-366B-464F-948D-D1850BA981D1}" dt="2021-10-27T20:16:37.320" v="2" actId="478"/>
          <ac:cxnSpMkLst>
            <pc:docMk/>
            <pc:sldMk cId="0" sldId="256"/>
            <ac:cxnSpMk id="209" creationId="{0735542F-6F1E-4FA4-9F4A-D8F824B116E4}"/>
          </ac:cxnSpMkLst>
        </pc:cxnChg>
        <pc:cxnChg chg="del">
          <ac:chgData name="do Cabo, Celso T." userId="001f62a7-cd07-4ade-ba5b-37f6c791f27f" providerId="ADAL" clId="{26F15526-366B-464F-948D-D1850BA981D1}" dt="2021-10-27T20:16:37.320" v="2" actId="478"/>
          <ac:cxnSpMkLst>
            <pc:docMk/>
            <pc:sldMk cId="0" sldId="256"/>
            <ac:cxnSpMk id="213" creationId="{617ABCBE-3BF8-4671-82F1-A3C0E6F2CDD1}"/>
          </ac:cxnSpMkLst>
        </pc:cxnChg>
        <pc:cxnChg chg="del">
          <ac:chgData name="do Cabo, Celso T." userId="001f62a7-cd07-4ade-ba5b-37f6c791f27f" providerId="ADAL" clId="{26F15526-366B-464F-948D-D1850BA981D1}" dt="2021-10-27T20:16:37.320" v="2" actId="478"/>
          <ac:cxnSpMkLst>
            <pc:docMk/>
            <pc:sldMk cId="0" sldId="256"/>
            <ac:cxnSpMk id="214" creationId="{4F1A73A9-14DD-4E81-A789-39E7C2DA7E47}"/>
          </ac:cxnSpMkLst>
        </pc:cxnChg>
        <pc:cxnChg chg="del">
          <ac:chgData name="do Cabo, Celso T." userId="001f62a7-cd07-4ade-ba5b-37f6c791f27f" providerId="ADAL" clId="{26F15526-366B-464F-948D-D1850BA981D1}" dt="2021-10-27T20:16:37.320" v="2" actId="478"/>
          <ac:cxnSpMkLst>
            <pc:docMk/>
            <pc:sldMk cId="0" sldId="256"/>
            <ac:cxnSpMk id="215" creationId="{48FC8FF6-65ED-49EB-BC12-041789459D5E}"/>
          </ac:cxnSpMkLst>
        </pc:cxnChg>
        <pc:cxnChg chg="add del mod">
          <ac:chgData name="do Cabo, Celso T." userId="001f62a7-cd07-4ade-ba5b-37f6c791f27f" providerId="ADAL" clId="{26F15526-366B-464F-948D-D1850BA981D1}" dt="2021-10-27T20:55:31.268" v="91"/>
          <ac:cxnSpMkLst>
            <pc:docMk/>
            <pc:sldMk cId="0" sldId="256"/>
            <ac:cxnSpMk id="258" creationId="{BC849E9B-FC35-4853-8809-70A65B67E486}"/>
          </ac:cxnSpMkLst>
        </pc:cxnChg>
        <pc:cxnChg chg="mod">
          <ac:chgData name="do Cabo, Celso T." userId="001f62a7-cd07-4ade-ba5b-37f6c791f27f" providerId="ADAL" clId="{26F15526-366B-464F-948D-D1850BA981D1}" dt="2021-10-27T22:46:50.889" v="1099" actId="1036"/>
          <ac:cxnSpMkLst>
            <pc:docMk/>
            <pc:sldMk cId="0" sldId="256"/>
            <ac:cxnSpMk id="266" creationId="{F35358CF-C8D2-4E57-8BA9-28CD046DA1DF}"/>
          </ac:cxnSpMkLst>
        </pc:cxnChg>
        <pc:cxnChg chg="mod">
          <ac:chgData name="do Cabo, Celso T." userId="001f62a7-cd07-4ade-ba5b-37f6c791f27f" providerId="ADAL" clId="{26F15526-366B-464F-948D-D1850BA981D1}" dt="2021-10-27T22:46:50.889" v="1099" actId="1036"/>
          <ac:cxnSpMkLst>
            <pc:docMk/>
            <pc:sldMk cId="0" sldId="256"/>
            <ac:cxnSpMk id="267" creationId="{8736D8D2-693D-452C-B49E-6AB5B4430C11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288" creationId="{9ADA11EE-6FDA-4EFE-833B-86719A651591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290" creationId="{2905569D-2ECA-4530-A55C-3F629428DD74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293" creationId="{2E3BF875-A048-4634-9DA6-8CB6188F261F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294" creationId="{6AEF32C2-9EA8-450E-AA77-374BF6CEDB45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295" creationId="{6597E3B3-BE3C-48CA-A946-9A7ABF43FE72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299" creationId="{89C9ED09-07C5-46F2-AB86-EA42D2549633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300" creationId="{A20DB9B1-0D75-47B3-A8A2-70D370ADE729}"/>
          </ac:cxnSpMkLst>
        </pc:cxnChg>
        <pc:cxnChg chg="add del mod">
          <ac:chgData name="do Cabo, Celso T." userId="001f62a7-cd07-4ade-ba5b-37f6c791f27f" providerId="ADAL" clId="{26F15526-366B-464F-948D-D1850BA981D1}" dt="2021-10-27T22:08:35.278" v="229"/>
          <ac:cxnSpMkLst>
            <pc:docMk/>
            <pc:sldMk cId="0" sldId="256"/>
            <ac:cxnSpMk id="301" creationId="{E26FC9F4-ABAC-4471-8300-F7C028353287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16" creationId="{5CAAD708-9195-4BD1-8040-2195DB0A29E5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18" creationId="{68EE8460-8C61-4041-AB02-DD45093E7FF1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21" creationId="{684A68A5-9F34-4A82-81C5-1F576A22EF8A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22" creationId="{A12F6684-EA35-4AE0-AF6F-7D0ADFAFBAD2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23" creationId="{F2784700-912A-4BFF-8379-544FDC308767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27" creationId="{5F5E53DD-10CC-4D29-8C72-EC6E347092DA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28" creationId="{165338D7-3D1F-4C15-BEA2-937A0D6FDF61}"/>
          </ac:cxnSpMkLst>
        </pc:cxnChg>
        <pc:cxnChg chg="add del mod">
          <ac:chgData name="do Cabo, Celso T." userId="001f62a7-cd07-4ade-ba5b-37f6c791f27f" providerId="ADAL" clId="{26F15526-366B-464F-948D-D1850BA981D1}" dt="2021-10-27T22:09:51.730" v="234"/>
          <ac:cxnSpMkLst>
            <pc:docMk/>
            <pc:sldMk cId="0" sldId="256"/>
            <ac:cxnSpMk id="329" creationId="{A344C3FF-5DFB-484D-9B05-5C66B40FA75D}"/>
          </ac:cxnSpMkLst>
        </pc:cxnChg>
        <pc:cxnChg chg="mod">
          <ac:chgData name="do Cabo, Celso T." userId="001f62a7-cd07-4ade-ba5b-37f6c791f27f" providerId="ADAL" clId="{26F15526-366B-464F-948D-D1850BA981D1}" dt="2021-10-27T22:10:31.055" v="241"/>
          <ac:cxnSpMkLst>
            <pc:docMk/>
            <pc:sldMk cId="0" sldId="256"/>
            <ac:cxnSpMk id="337" creationId="{1F449BAC-CE02-46DD-A451-2885417616A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3BCA96-AA2C-0743-9CFE-8FE2649A7D4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0DC7FA-5E92-7F4A-8DB4-2367971C91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0E2-86A7-4916-B723-754328BD2D1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789F-EB83-4221-A7F4-CD9FF40A8F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68" y="3609701"/>
            <a:ext cx="37307520" cy="2219558"/>
          </a:xfrm>
          <a:prstGeom prst="rect">
            <a:avLst/>
          </a:prstGeom>
        </p:spPr>
        <p:txBody>
          <a:bodyPr lIns="417010" tIns="208505" rIns="417010" bIns="208505"/>
          <a:lstStyle>
            <a:lvl1pPr algn="l">
              <a:defRPr sz="12500" b="1" i="0">
                <a:solidFill>
                  <a:srgbClr val="F2EBCD"/>
                </a:solidFill>
                <a:latin typeface="Rockwell"/>
                <a:cs typeface="Rockwel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48" y="6631480"/>
            <a:ext cx="30723840" cy="2554559"/>
          </a:xfrm>
          <a:prstGeom prst="rect">
            <a:avLst/>
          </a:prstGeom>
        </p:spPr>
        <p:txBody>
          <a:bodyPr lIns="417010" tIns="208505" rIns="417010" bIns="208505"/>
          <a:lstStyle>
            <a:lvl1pPr marL="0" indent="0" algn="l">
              <a:buNone/>
              <a:defRPr sz="7000" b="0" i="0">
                <a:solidFill>
                  <a:srgbClr val="F2EBCD"/>
                </a:solidFill>
                <a:latin typeface="Rockwell"/>
                <a:cs typeface="Rockwell"/>
              </a:defRPr>
            </a:lvl1pPr>
            <a:lvl2pPr marL="208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3669362"/>
            <a:ext cx="43891200" cy="3598797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sp>
        <p:nvSpPr>
          <p:cNvPr id="6" name="Rectangle 5"/>
          <p:cNvSpPr/>
          <p:nvPr userDrawn="1"/>
        </p:nvSpPr>
        <p:spPr>
          <a:xfrm>
            <a:off x="-79373" y="32106908"/>
            <a:ext cx="44259203" cy="811493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329"/>
            <a:ext cx="12131040" cy="228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491" y="545344"/>
            <a:ext cx="2893897" cy="2971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4448" rtl="0" eaLnBrk="1" fontAlgn="base" hangingPunct="1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34386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68771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03157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737543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2582" indent="-1562582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7605" indent="-1303157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2629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97077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1525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67783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2834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7886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2937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051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103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154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206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5257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0309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536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0412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mailto:ctdocabo@wpi.edu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12" Type="http://schemas.openxmlformats.org/officeDocument/2006/relationships/hyperlink" Target="https://www.uml.edu/research/tidc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image" Target="../media/image3.tif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5.png"/><Relationship Id="rId14" Type="http://schemas.openxmlformats.org/officeDocument/2006/relationships/image" Target="../media/image8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31" y="29118385"/>
            <a:ext cx="4696160" cy="2549673"/>
          </a:xfrm>
          <a:prstGeom prst="rect">
            <a:avLst/>
          </a:prstGeom>
        </p:spPr>
      </p:pic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29717596" y="19966827"/>
            <a:ext cx="12916303" cy="93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0F1B3B"/>
                </a:solidFill>
                <a:latin typeface="Arial"/>
                <a:cs typeface="Arial"/>
              </a:rPr>
              <a:t>Summary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Non-contact sensing with video cameras is adopted for the development of a portable and fast bridge evaluation technology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PME proved to have a good accuracy if compared with other camera-based and traditional sensing techniques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PMM allows the amplification of the mode shapes of the structure, and full-field dynamic identification. Increasing the feasibility to identify changes in the dynamic behavior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Deep learning and artificial intelligence demonstrate extraordinary capability for damage detection when processing the camera-based data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</p:txBody>
      </p:sp>
      <p:pic>
        <p:nvPicPr>
          <p:cNvPr id="116" name="Picture 3">
            <a:extLst>
              <a:ext uri="{FF2B5EF4-FFF2-40B4-BE49-F238E27FC236}">
                <a16:creationId xmlns:a16="http://schemas.microsoft.com/office/drawing/2014/main" id="{613F106F-A9EC-4F0C-BBD1-3E33DCA8F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50" y="23841245"/>
            <a:ext cx="8616842" cy="4322099"/>
          </a:xfrm>
          <a:prstGeom prst="rect">
            <a:avLst/>
          </a:prstGeom>
          <a:ln w="12700">
            <a:noFill/>
          </a:ln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DB74F3F-0903-46F8-AC28-EA8C2549E161}"/>
              </a:ext>
            </a:extLst>
          </p:cNvPr>
          <p:cNvGrpSpPr/>
          <p:nvPr/>
        </p:nvGrpSpPr>
        <p:grpSpPr>
          <a:xfrm>
            <a:off x="4632780" y="21730983"/>
            <a:ext cx="8885462" cy="5299709"/>
            <a:chOff x="4917624" y="21983622"/>
            <a:chExt cx="9029700" cy="5299709"/>
          </a:xfrm>
        </p:grpSpPr>
        <p:grpSp>
          <p:nvGrpSpPr>
            <p:cNvPr id="120" name="Agrupar 119">
              <a:extLst>
                <a:ext uri="{FF2B5EF4-FFF2-40B4-BE49-F238E27FC236}">
                  <a16:creationId xmlns:a16="http://schemas.microsoft.com/office/drawing/2014/main" id="{141529F8-722B-41C9-84D9-30CFA43E809D}"/>
                </a:ext>
              </a:extLst>
            </p:cNvPr>
            <p:cNvGrpSpPr/>
            <p:nvPr/>
          </p:nvGrpSpPr>
          <p:grpSpPr>
            <a:xfrm>
              <a:off x="4917624" y="21983622"/>
              <a:ext cx="5601081" cy="3394710"/>
              <a:chOff x="1304544" y="929640"/>
              <a:chExt cx="5998845" cy="3652201"/>
            </a:xfrm>
          </p:grpSpPr>
          <p:pic>
            <p:nvPicPr>
              <p:cNvPr id="127" name="Imagem 126">
                <a:extLst>
                  <a:ext uri="{FF2B5EF4-FFF2-40B4-BE49-F238E27FC236}">
                    <a16:creationId xmlns:a16="http://schemas.microsoft.com/office/drawing/2014/main" id="{BDA2105F-D4E7-4B38-ACAF-0E639F8714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66054"/>
              <a:stretch/>
            </p:blipFill>
            <p:spPr>
              <a:xfrm>
                <a:off x="1355979" y="966216"/>
                <a:ext cx="5734050" cy="1914144"/>
              </a:xfrm>
              <a:prstGeom prst="rect">
                <a:avLst/>
              </a:prstGeom>
            </p:spPr>
          </p:pic>
          <p:pic>
            <p:nvPicPr>
              <p:cNvPr id="128" name="Imagem 127">
                <a:extLst>
                  <a:ext uri="{FF2B5EF4-FFF2-40B4-BE49-F238E27FC236}">
                    <a16:creationId xmlns:a16="http://schemas.microsoft.com/office/drawing/2014/main" id="{5BF0965C-752F-41CE-8ADD-D39D9A0A9B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5514"/>
              <a:stretch/>
            </p:blipFill>
            <p:spPr>
              <a:xfrm>
                <a:off x="1569339" y="2330196"/>
                <a:ext cx="5734050" cy="252984"/>
              </a:xfrm>
              <a:prstGeom prst="rect">
                <a:avLst/>
              </a:prstGeom>
            </p:spPr>
          </p:pic>
          <p:pic>
            <p:nvPicPr>
              <p:cNvPr id="129" name="Imagem 128">
                <a:extLst>
                  <a:ext uri="{FF2B5EF4-FFF2-40B4-BE49-F238E27FC236}">
                    <a16:creationId xmlns:a16="http://schemas.microsoft.com/office/drawing/2014/main" id="{88BC7E26-8347-4778-AC0C-32166F86B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8189" y="2601151"/>
                <a:ext cx="5296471" cy="1980690"/>
              </a:xfrm>
              <a:prstGeom prst="rect">
                <a:avLst/>
              </a:prstGeom>
            </p:spPr>
          </p:pic>
          <p:cxnSp>
            <p:nvCxnSpPr>
              <p:cNvPr id="130" name="Conector reto 129">
                <a:extLst>
                  <a:ext uri="{FF2B5EF4-FFF2-40B4-BE49-F238E27FC236}">
                    <a16:creationId xmlns:a16="http://schemas.microsoft.com/office/drawing/2014/main" id="{77139BEC-F308-4414-9A46-F67B81E3B2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04872" y="2203704"/>
                <a:ext cx="0" cy="51568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Conector reto 130">
                <a:extLst>
                  <a:ext uri="{FF2B5EF4-FFF2-40B4-BE49-F238E27FC236}">
                    <a16:creationId xmlns:a16="http://schemas.microsoft.com/office/drawing/2014/main" id="{879B79A6-1CE6-4372-867B-3E89AA457A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13102" y="2205419"/>
                <a:ext cx="0" cy="704469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>
                <a:extLst>
                  <a:ext uri="{FF2B5EF4-FFF2-40B4-BE49-F238E27FC236}">
                    <a16:creationId xmlns:a16="http://schemas.microsoft.com/office/drawing/2014/main" id="{9C91F420-5902-47D3-8531-EA9646629D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17909" y="2210170"/>
                <a:ext cx="0" cy="1452193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>
                <a:extLst>
                  <a:ext uri="{FF2B5EF4-FFF2-40B4-BE49-F238E27FC236}">
                    <a16:creationId xmlns:a16="http://schemas.microsoft.com/office/drawing/2014/main" id="{0B1AE60F-4F91-45A2-A490-093DDAFF2D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22709" y="2210170"/>
                <a:ext cx="0" cy="167603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>
                <a:extLst>
                  <a:ext uri="{FF2B5EF4-FFF2-40B4-BE49-F238E27FC236}">
                    <a16:creationId xmlns:a16="http://schemas.microsoft.com/office/drawing/2014/main" id="{939FF707-F372-464B-A07D-F21E7CF0F4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33597" y="2210054"/>
                <a:ext cx="0" cy="1066546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>
                <a:extLst>
                  <a:ext uri="{FF2B5EF4-FFF2-40B4-BE49-F238E27FC236}">
                    <a16:creationId xmlns:a16="http://schemas.microsoft.com/office/drawing/2014/main" id="{62D6C451-8E6A-46E4-8E0A-E844362DC1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22775" y="2211769"/>
                <a:ext cx="0" cy="49809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6" name="Conector reto 135">
                <a:extLst>
                  <a:ext uri="{FF2B5EF4-FFF2-40B4-BE49-F238E27FC236}">
                    <a16:creationId xmlns:a16="http://schemas.microsoft.com/office/drawing/2014/main" id="{03A2921B-C598-4C71-8B76-CDCFA6E76F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46634" y="2216520"/>
                <a:ext cx="0" cy="71241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7" name="Conector reto 136">
                <a:extLst>
                  <a:ext uri="{FF2B5EF4-FFF2-40B4-BE49-F238E27FC236}">
                    <a16:creationId xmlns:a16="http://schemas.microsoft.com/office/drawing/2014/main" id="{B4033A80-2CAA-4597-816D-80BC96E3DA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51434" y="2216520"/>
                <a:ext cx="0" cy="1426793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>
                <a:extLst>
                  <a:ext uri="{FF2B5EF4-FFF2-40B4-BE49-F238E27FC236}">
                    <a16:creationId xmlns:a16="http://schemas.microsoft.com/office/drawing/2014/main" id="{1BB9E829-1AE2-4276-A3F8-72A6FABC29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852796" y="2213227"/>
                <a:ext cx="0" cy="166344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>
                <a:extLst>
                  <a:ext uri="{FF2B5EF4-FFF2-40B4-BE49-F238E27FC236}">
                    <a16:creationId xmlns:a16="http://schemas.microsoft.com/office/drawing/2014/main" id="{0C29273E-8D1C-4DA5-8CD2-BCA2E9DA28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56263" y="2210179"/>
                <a:ext cx="0" cy="1085471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>
                <a:extLst>
                  <a:ext uri="{FF2B5EF4-FFF2-40B4-BE49-F238E27FC236}">
                    <a16:creationId xmlns:a16="http://schemas.microsoft.com/office/drawing/2014/main" id="{4F200F7A-7CBC-44FE-9AAB-BB67376350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61070" y="2210167"/>
                <a:ext cx="0" cy="494933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>
                <a:extLst>
                  <a:ext uri="{FF2B5EF4-FFF2-40B4-BE49-F238E27FC236}">
                    <a16:creationId xmlns:a16="http://schemas.microsoft.com/office/drawing/2014/main" id="{CA43A4F4-88E5-4EB5-9312-57F38C92CE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71959" y="2214814"/>
                <a:ext cx="0" cy="723649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Conector reto 141">
                <a:extLst>
                  <a:ext uri="{FF2B5EF4-FFF2-40B4-BE49-F238E27FC236}">
                    <a16:creationId xmlns:a16="http://schemas.microsoft.com/office/drawing/2014/main" id="{F0937D8E-12C4-4AAA-83D2-F368E64C4C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65900" y="2219325"/>
                <a:ext cx="0" cy="1438275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Conector reto 142">
                <a:extLst>
                  <a:ext uri="{FF2B5EF4-FFF2-40B4-BE49-F238E27FC236}">
                    <a16:creationId xmlns:a16="http://schemas.microsoft.com/office/drawing/2014/main" id="{1C79EDCD-B98B-4BDE-9051-73A2BFC14F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75470" y="2226043"/>
                <a:ext cx="0" cy="1660157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Conector reto 143">
                <a:extLst>
                  <a:ext uri="{FF2B5EF4-FFF2-40B4-BE49-F238E27FC236}">
                    <a16:creationId xmlns:a16="http://schemas.microsoft.com/office/drawing/2014/main" id="{BB5D0651-16F9-4287-B561-02B3D1FAC6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75507" y="2216517"/>
                <a:ext cx="0" cy="1074371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45" name="Imagem 144">
                <a:extLst>
                  <a:ext uri="{FF2B5EF4-FFF2-40B4-BE49-F238E27FC236}">
                    <a16:creationId xmlns:a16="http://schemas.microsoft.com/office/drawing/2014/main" id="{B1E48C19-2FF2-4FA1-AE05-FB1550847F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3405" b="70176"/>
              <a:stretch/>
            </p:blipFill>
            <p:spPr>
              <a:xfrm>
                <a:off x="1304544" y="1177290"/>
                <a:ext cx="5734050" cy="361950"/>
              </a:xfrm>
              <a:prstGeom prst="rect">
                <a:avLst/>
              </a:prstGeom>
            </p:spPr>
          </p:pic>
          <p:pic>
            <p:nvPicPr>
              <p:cNvPr id="146" name="Imagem 145">
                <a:extLst>
                  <a:ext uri="{FF2B5EF4-FFF2-40B4-BE49-F238E27FC236}">
                    <a16:creationId xmlns:a16="http://schemas.microsoft.com/office/drawing/2014/main" id="{5E9CFD1C-9F16-499D-82C8-BD377764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351" b="90514"/>
              <a:stretch/>
            </p:blipFill>
            <p:spPr>
              <a:xfrm>
                <a:off x="1409319" y="929640"/>
                <a:ext cx="5734050" cy="289560"/>
              </a:xfrm>
              <a:prstGeom prst="rect">
                <a:avLst/>
              </a:prstGeom>
            </p:spPr>
          </p:pic>
        </p:grpSp>
        <p:pic>
          <p:nvPicPr>
            <p:cNvPr id="121" name="Imagem 120">
              <a:extLst>
                <a:ext uri="{FF2B5EF4-FFF2-40B4-BE49-F238E27FC236}">
                  <a16:creationId xmlns:a16="http://schemas.microsoft.com/office/drawing/2014/main" id="{1245E8E5-DB1E-4230-B00E-4F3672E5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11998" y="24508942"/>
              <a:ext cx="3535326" cy="2774389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CaixaDeTexto 121">
                  <a:extLst>
                    <a:ext uri="{FF2B5EF4-FFF2-40B4-BE49-F238E27FC236}">
                      <a16:creationId xmlns:a16="http://schemas.microsoft.com/office/drawing/2014/main" id="{8C8C0A83-2C4F-4998-9099-526B4852AA10}"/>
                    </a:ext>
                  </a:extLst>
                </p:cNvPr>
                <p:cNvSpPr txBox="1"/>
                <p:nvPr/>
              </p:nvSpPr>
              <p:spPr>
                <a:xfrm>
                  <a:off x="11191170" y="23357888"/>
                  <a:ext cx="2019014" cy="464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lang="pt-BR" sz="1400" b="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𝑓𝑡</m:t>
                                </m:r>
                              </m:sup>
                            </m:s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22" name="CaixaDeTexto 121">
                  <a:extLst>
                    <a:ext uri="{FF2B5EF4-FFF2-40B4-BE49-F238E27FC236}">
                      <a16:creationId xmlns:a16="http://schemas.microsoft.com/office/drawing/2014/main" id="{8C8C0A83-2C4F-4998-9099-526B4852A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1170" y="23357888"/>
                  <a:ext cx="2019014" cy="464807"/>
                </a:xfrm>
                <a:prstGeom prst="rect">
                  <a:avLst/>
                </a:prstGeom>
                <a:blipFill>
                  <a:blip r:embed="rId11"/>
                  <a:stretch>
                    <a:fillRect l="-7362" t="-193421" r="-1840" b="-27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TextBox 2">
              <a:extLst>
                <a:ext uri="{FF2B5EF4-FFF2-40B4-BE49-F238E27FC236}">
                  <a16:creationId xmlns:a16="http://schemas.microsoft.com/office/drawing/2014/main" id="{09FAFD59-192D-40E7-9A26-F611BDC247C7}"/>
                </a:ext>
              </a:extLst>
            </p:cNvPr>
            <p:cNvSpPr txBox="1"/>
            <p:nvPr/>
          </p:nvSpPr>
          <p:spPr>
            <a:xfrm>
              <a:off x="11251858" y="23029621"/>
              <a:ext cx="20546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66"/>
                  </a:solidFill>
                </a:rPr>
                <a:t>Fourier Transform</a:t>
              </a:r>
            </a:p>
          </p:txBody>
        </p:sp>
        <p:cxnSp>
          <p:nvCxnSpPr>
            <p:cNvPr id="124" name="Conector de Seta Reta 123">
              <a:extLst>
                <a:ext uri="{FF2B5EF4-FFF2-40B4-BE49-F238E27FC236}">
                  <a16:creationId xmlns:a16="http://schemas.microsoft.com/office/drawing/2014/main" id="{985150F9-52D6-4BD0-9A8C-9BE5ADF5A413}"/>
                </a:ext>
              </a:extLst>
            </p:cNvPr>
            <p:cNvCxnSpPr>
              <a:cxnSpLocks/>
              <a:endCxn id="126" idx="1"/>
            </p:cNvCxnSpPr>
            <p:nvPr/>
          </p:nvCxnSpPr>
          <p:spPr bwMode="auto">
            <a:xfrm>
              <a:off x="10175424" y="23468730"/>
              <a:ext cx="788847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Conector de Seta Reta 124">
              <a:extLst>
                <a:ext uri="{FF2B5EF4-FFF2-40B4-BE49-F238E27FC236}">
                  <a16:creationId xmlns:a16="http://schemas.microsoft.com/office/drawing/2014/main" id="{DC3BE3C0-A604-4830-AE83-207179594DFB}"/>
                </a:ext>
              </a:extLst>
            </p:cNvPr>
            <p:cNvCxnSpPr>
              <a:cxnSpLocks/>
              <a:stCxn id="126" idx="2"/>
              <a:endCxn id="121" idx="0"/>
            </p:cNvCxnSpPr>
            <p:nvPr/>
          </p:nvCxnSpPr>
          <p:spPr bwMode="auto">
            <a:xfrm>
              <a:off x="12179661" y="23956410"/>
              <a:ext cx="0" cy="55253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Retângulo 125">
              <a:extLst>
                <a:ext uri="{FF2B5EF4-FFF2-40B4-BE49-F238E27FC236}">
                  <a16:creationId xmlns:a16="http://schemas.microsoft.com/office/drawing/2014/main" id="{FC74ABC1-1D6A-44D1-AB79-B9E0BF801F1B}"/>
                </a:ext>
              </a:extLst>
            </p:cNvPr>
            <p:cNvSpPr/>
            <p:nvPr/>
          </p:nvSpPr>
          <p:spPr bwMode="auto">
            <a:xfrm>
              <a:off x="10964271" y="22981050"/>
              <a:ext cx="2430780" cy="97536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049" name="Title 1"/>
          <p:cNvSpPr>
            <a:spLocks noGrp="1"/>
          </p:cNvSpPr>
          <p:nvPr>
            <p:ph type="ctrTitle"/>
          </p:nvPr>
        </p:nvSpPr>
        <p:spPr bwMode="auto">
          <a:xfrm>
            <a:off x="1726520" y="3915732"/>
            <a:ext cx="41914111" cy="20343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8600" i="1" dirty="0">
                <a:solidFill>
                  <a:schemeClr val="bg1"/>
                </a:solidFill>
                <a:latin typeface="Arial"/>
                <a:cs typeface="Arial"/>
              </a:rPr>
              <a:t>Noncontact Bridge Assessment via Computer </a:t>
            </a:r>
            <a:r>
              <a:rPr lang="en-US" altLang="zh-CN" sz="8600" i="1" dirty="0">
                <a:solidFill>
                  <a:schemeClr val="bg1"/>
                </a:solidFill>
                <a:latin typeface="Arial"/>
                <a:cs typeface="Arial"/>
              </a:rPr>
              <a:t>Vision and Artificial Intelligence</a:t>
            </a:r>
            <a:endParaRPr lang="en-US" sz="86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 bwMode="auto">
          <a:xfrm>
            <a:off x="1670786" y="5567743"/>
            <a:ext cx="41306014" cy="23414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Celso T. do Cabo, Department of Mechanical Engineering, UMass Lowell; Advisor: Dr. Zhu Mao</a:t>
            </a: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29717596" y="29002668"/>
            <a:ext cx="12185515" cy="234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7010" tIns="208505" rIns="417010" bIns="208505"/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5700" dirty="0">
                <a:latin typeface="Rockwell Std Light" charset="0"/>
                <a:cs typeface="Rockwell Std Light" charset="0"/>
              </a:rPr>
              <a:t>Website of TIDC at UMass Lowell: </a:t>
            </a:r>
            <a:r>
              <a:rPr lang="en-US" sz="5700" dirty="0">
                <a:latin typeface="Rockwell Std Light" charset="0"/>
                <a:cs typeface="Rockwell Std Light" charset="0"/>
                <a:hlinkClick r:id="rId12"/>
              </a:rPr>
              <a:t>https://www.uml.edu/research/tidc/</a:t>
            </a:r>
            <a:endParaRPr lang="en-US" sz="5700" dirty="0">
              <a:latin typeface="Rockwell Std Light" charset="0"/>
              <a:cs typeface="Rockwell Std Light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5700" dirty="0">
                <a:latin typeface="Rockwell Std Light" charset="0"/>
                <a:cs typeface="Rockwell Std Light" charset="0"/>
              </a:rPr>
              <a:t>Author e-mail: </a:t>
            </a:r>
            <a:r>
              <a:rPr lang="en-US" sz="5700" dirty="0">
                <a:latin typeface="Rockwell Std Light" charset="0"/>
                <a:cs typeface="Rockwell Std Light" charset="0"/>
                <a:hlinkClick r:id="rId13"/>
              </a:rPr>
              <a:t>ctdocabo@wpi.edu</a:t>
            </a:r>
            <a:r>
              <a:rPr lang="en-US" sz="5700" dirty="0">
                <a:latin typeface="Rockwell Std Light" charset="0"/>
                <a:cs typeface="Rockwell Std Light" charset="0"/>
              </a:rPr>
              <a:t> </a:t>
            </a: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1327886" y="7732354"/>
            <a:ext cx="12335811" cy="1458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0F1B3B"/>
                </a:solidFill>
                <a:latin typeface="Arial"/>
                <a:cs typeface="Arial"/>
              </a:rPr>
              <a:t>Motivation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Portable, low-cost, and nondestructive solution if compared with traditional sensing techniques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Allows setup and data extraction without interruption of traffic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Full-field data acquisition capability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r>
              <a:rPr lang="en-US" sz="7200" b="1" dirty="0">
                <a:solidFill>
                  <a:srgbClr val="0F1B3B"/>
                </a:solidFill>
                <a:latin typeface="Arial"/>
                <a:cs typeface="Arial"/>
              </a:rPr>
              <a:t>Video Motion Extraction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3621" y="21754904"/>
            <a:ext cx="12185635" cy="6439218"/>
          </a:xfrm>
          <a:prstGeom prst="rect">
            <a:avLst/>
          </a:prstGeom>
          <a:noFill/>
          <a:ln>
            <a:solidFill>
              <a:srgbClr val="0F1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anchor="ctr"/>
          <a:lstStyle/>
          <a:p>
            <a:pPr algn="ctr" defTabSz="20850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354732" y="28272572"/>
            <a:ext cx="12185635" cy="12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pPr algn="ctr"/>
            <a:r>
              <a:rPr lang="en-US" sz="3800" b="1" dirty="0">
                <a:solidFill>
                  <a:srgbClr val="0F1B3B"/>
                </a:solidFill>
                <a:latin typeface="Arial"/>
                <a:cs typeface="Arial"/>
              </a:rPr>
              <a:t>Flowchart of phase-based motion extraction and magnification</a:t>
            </a:r>
          </a:p>
        </p:txBody>
      </p: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14845182" y="16650121"/>
            <a:ext cx="13625432" cy="12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800" b="1" dirty="0">
                <a:solidFill>
                  <a:srgbClr val="0F1B3B"/>
                </a:solidFill>
                <a:latin typeface="Arial"/>
                <a:cs typeface="Arial"/>
              </a:rPr>
              <a:t>Results for the healthy and damaged scenarios for the laboratory test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4860824" y="7740697"/>
            <a:ext cx="13661873" cy="47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0F1B3B"/>
                </a:solidFill>
                <a:latin typeface="Arial"/>
                <a:cs typeface="Arial"/>
              </a:rPr>
              <a:t>Experimental Implementation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Lab-scale bridge test was done as preliminary data for the data-driven algorithm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Validation of Phase-based Motion Magnification (PMM) was done with commercial hardware and traditional sensing techniques available in real bridge tests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994DAC3-BCA6-40F2-9B69-D9B2BA964967}"/>
              </a:ext>
            </a:extLst>
          </p:cNvPr>
          <p:cNvGrpSpPr/>
          <p:nvPr/>
        </p:nvGrpSpPr>
        <p:grpSpPr>
          <a:xfrm>
            <a:off x="14943774" y="12734653"/>
            <a:ext cx="4333702" cy="3250277"/>
            <a:chOff x="18810283" y="12700003"/>
            <a:chExt cx="4333702" cy="3250277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B3FA9B62-DB4B-42FB-B495-0CD575A54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0283" y="12700003"/>
              <a:ext cx="4333702" cy="325027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6DCCB2C-564C-4B38-BFCC-995FAA453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0035" r="8750"/>
            <a:stretch/>
          </p:blipFill>
          <p:spPr>
            <a:xfrm>
              <a:off x="20509010" y="13334601"/>
              <a:ext cx="2176820" cy="1749914"/>
            </a:xfrm>
            <a:prstGeom prst="rect">
              <a:avLst/>
            </a:prstGeom>
          </p:spPr>
        </p:pic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C1EC0E42-DCE4-4266-89A0-8E9501128314}"/>
              </a:ext>
            </a:extLst>
          </p:cNvPr>
          <p:cNvSpPr/>
          <p:nvPr/>
        </p:nvSpPr>
        <p:spPr>
          <a:xfrm>
            <a:off x="14858597" y="12645679"/>
            <a:ext cx="13626000" cy="3882049"/>
          </a:xfrm>
          <a:prstGeom prst="rect">
            <a:avLst/>
          </a:prstGeom>
          <a:noFill/>
          <a:ln>
            <a:solidFill>
              <a:srgbClr val="0F1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anchor="ctr"/>
          <a:lstStyle/>
          <a:p>
            <a:pPr algn="ctr" defTabSz="20850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D4FF90B-CFE8-4B37-87ED-DB53CE0802BE}"/>
              </a:ext>
            </a:extLst>
          </p:cNvPr>
          <p:cNvGrpSpPr/>
          <p:nvPr/>
        </p:nvGrpSpPr>
        <p:grpSpPr>
          <a:xfrm>
            <a:off x="23717927" y="12705625"/>
            <a:ext cx="4766670" cy="3799787"/>
            <a:chOff x="24060827" y="12617089"/>
            <a:chExt cx="4766670" cy="3799787"/>
          </a:xfrm>
        </p:grpSpPr>
        <p:pic>
          <p:nvPicPr>
            <p:cNvPr id="194" name="Picture 3">
              <a:extLst>
                <a:ext uri="{FF2B5EF4-FFF2-40B4-BE49-F238E27FC236}">
                  <a16:creationId xmlns:a16="http://schemas.microsoft.com/office/drawing/2014/main" id="{090512EC-8AA5-43D5-8E30-7233A62D6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417"/>
            <a:stretch/>
          </p:blipFill>
          <p:spPr>
            <a:xfrm>
              <a:off x="24060827" y="12617089"/>
              <a:ext cx="4766670" cy="3799787"/>
            </a:xfrm>
            <a:prstGeom prst="rect">
              <a:avLst/>
            </a:prstGeom>
          </p:spPr>
        </p:pic>
        <p:pic>
          <p:nvPicPr>
            <p:cNvPr id="195" name="Picture 4">
              <a:extLst>
                <a:ext uri="{FF2B5EF4-FFF2-40B4-BE49-F238E27FC236}">
                  <a16:creationId xmlns:a16="http://schemas.microsoft.com/office/drawing/2014/main" id="{394198EF-161B-49E6-AA76-8031BE48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761254" y="12971678"/>
              <a:ext cx="857860" cy="385876"/>
            </a:xfrm>
            <a:prstGeom prst="rect">
              <a:avLst/>
            </a:prstGeom>
          </p:spPr>
        </p:pic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D01A1851-654D-461E-9CEA-07412AC30E6D}"/>
              </a:ext>
            </a:extLst>
          </p:cNvPr>
          <p:cNvSpPr txBox="1"/>
          <p:nvPr/>
        </p:nvSpPr>
        <p:spPr>
          <a:xfrm>
            <a:off x="16080440" y="16013401"/>
            <a:ext cx="194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66"/>
                </a:solidFill>
              </a:rPr>
              <a:t>Healthy</a:t>
            </a:r>
          </a:p>
        </p:txBody>
      </p:sp>
      <p:pic>
        <p:nvPicPr>
          <p:cNvPr id="168" name="Picture 3">
            <a:extLst>
              <a:ext uri="{FF2B5EF4-FFF2-40B4-BE49-F238E27FC236}">
                <a16:creationId xmlns:a16="http://schemas.microsoft.com/office/drawing/2014/main" id="{1867AD8C-D4F4-4678-8672-10402D0E91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02884" y="13094089"/>
            <a:ext cx="1255916" cy="2726574"/>
          </a:xfrm>
          <a:prstGeom prst="rect">
            <a:avLst/>
          </a:prstGeom>
        </p:spPr>
      </p:pic>
      <p:pic>
        <p:nvPicPr>
          <p:cNvPr id="169" name="Picture 4">
            <a:extLst>
              <a:ext uri="{FF2B5EF4-FFF2-40B4-BE49-F238E27FC236}">
                <a16:creationId xmlns:a16="http://schemas.microsoft.com/office/drawing/2014/main" id="{374F5254-0C69-45BE-B4DB-13807D07BF7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0566" y="13090424"/>
            <a:ext cx="1236258" cy="2726108"/>
          </a:xfrm>
          <a:prstGeom prst="rect">
            <a:avLst/>
          </a:prstGeom>
        </p:spPr>
      </p:pic>
      <p:pic>
        <p:nvPicPr>
          <p:cNvPr id="170" name="Picture 5">
            <a:extLst>
              <a:ext uri="{FF2B5EF4-FFF2-40B4-BE49-F238E27FC236}">
                <a16:creationId xmlns:a16="http://schemas.microsoft.com/office/drawing/2014/main" id="{61567CC7-70FA-4C4D-835F-4AB255C92B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213146" y="13094089"/>
            <a:ext cx="1293322" cy="2722443"/>
          </a:xfrm>
          <a:prstGeom prst="rect">
            <a:avLst/>
          </a:prstGeom>
        </p:spPr>
      </p:pic>
      <p:sp>
        <p:nvSpPr>
          <p:cNvPr id="171" name="TextBox 6">
            <a:extLst>
              <a:ext uri="{FF2B5EF4-FFF2-40B4-BE49-F238E27FC236}">
                <a16:creationId xmlns:a16="http://schemas.microsoft.com/office/drawing/2014/main" id="{9C527A28-1B34-440B-8765-15FA0176AE2E}"/>
              </a:ext>
            </a:extLst>
          </p:cNvPr>
          <p:cNvSpPr txBox="1"/>
          <p:nvPr/>
        </p:nvSpPr>
        <p:spPr>
          <a:xfrm>
            <a:off x="19834445" y="15782326"/>
            <a:ext cx="88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66"/>
                </a:solidFill>
              </a:rPr>
              <a:t>Bottom</a:t>
            </a:r>
          </a:p>
        </p:txBody>
      </p:sp>
      <p:sp>
        <p:nvSpPr>
          <p:cNvPr id="172" name="TextBox 7">
            <a:extLst>
              <a:ext uri="{FF2B5EF4-FFF2-40B4-BE49-F238E27FC236}">
                <a16:creationId xmlns:a16="http://schemas.microsoft.com/office/drawing/2014/main" id="{9E99F3DB-CA91-4111-B78D-D7F787640FFD}"/>
              </a:ext>
            </a:extLst>
          </p:cNvPr>
          <p:cNvSpPr txBox="1"/>
          <p:nvPr/>
        </p:nvSpPr>
        <p:spPr>
          <a:xfrm>
            <a:off x="21191428" y="15788618"/>
            <a:ext cx="89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66"/>
                </a:solidFill>
              </a:rPr>
              <a:t>Middle</a:t>
            </a:r>
          </a:p>
        </p:txBody>
      </p:sp>
      <p:sp>
        <p:nvSpPr>
          <p:cNvPr id="173" name="TextBox 8">
            <a:extLst>
              <a:ext uri="{FF2B5EF4-FFF2-40B4-BE49-F238E27FC236}">
                <a16:creationId xmlns:a16="http://schemas.microsoft.com/office/drawing/2014/main" id="{21EF1B55-6E02-4638-B0B6-805F31F68850}"/>
              </a:ext>
            </a:extLst>
          </p:cNvPr>
          <p:cNvSpPr txBox="1"/>
          <p:nvPr/>
        </p:nvSpPr>
        <p:spPr>
          <a:xfrm>
            <a:off x="22424811" y="15782326"/>
            <a:ext cx="87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66"/>
                </a:solidFill>
              </a:rPr>
              <a:t>Top</a:t>
            </a:r>
          </a:p>
        </p:txBody>
      </p:sp>
      <p:sp>
        <p:nvSpPr>
          <p:cNvPr id="174" name="Rectangle 12">
            <a:extLst>
              <a:ext uri="{FF2B5EF4-FFF2-40B4-BE49-F238E27FC236}">
                <a16:creationId xmlns:a16="http://schemas.microsoft.com/office/drawing/2014/main" id="{798CEA51-674F-4905-AF90-4A08316FA5C1}"/>
              </a:ext>
            </a:extLst>
          </p:cNvPr>
          <p:cNvSpPr/>
          <p:nvPr/>
        </p:nvSpPr>
        <p:spPr bwMode="auto">
          <a:xfrm>
            <a:off x="20970952" y="13127293"/>
            <a:ext cx="1120030" cy="2670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5" name="Rectangle 13">
            <a:extLst>
              <a:ext uri="{FF2B5EF4-FFF2-40B4-BE49-F238E27FC236}">
                <a16:creationId xmlns:a16="http://schemas.microsoft.com/office/drawing/2014/main" id="{774661EF-560C-4F7F-8078-15FC22B58F24}"/>
              </a:ext>
            </a:extLst>
          </p:cNvPr>
          <p:cNvSpPr/>
          <p:nvPr/>
        </p:nvSpPr>
        <p:spPr bwMode="auto">
          <a:xfrm>
            <a:off x="22299354" y="13136430"/>
            <a:ext cx="1120030" cy="2670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6" name="Rectangle 14">
            <a:extLst>
              <a:ext uri="{FF2B5EF4-FFF2-40B4-BE49-F238E27FC236}">
                <a16:creationId xmlns:a16="http://schemas.microsoft.com/office/drawing/2014/main" id="{FEFC4DE9-5019-4098-863D-AB1E2BC0F00D}"/>
              </a:ext>
            </a:extLst>
          </p:cNvPr>
          <p:cNvSpPr/>
          <p:nvPr/>
        </p:nvSpPr>
        <p:spPr bwMode="auto">
          <a:xfrm>
            <a:off x="19648622" y="13136430"/>
            <a:ext cx="1120030" cy="2670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TextBox 6">
            <a:extLst>
              <a:ext uri="{FF2B5EF4-FFF2-40B4-BE49-F238E27FC236}">
                <a16:creationId xmlns:a16="http://schemas.microsoft.com/office/drawing/2014/main" id="{AA481745-D107-48C1-A25E-1F4F9979FAA1}"/>
              </a:ext>
            </a:extLst>
          </p:cNvPr>
          <p:cNvSpPr txBox="1"/>
          <p:nvPr/>
        </p:nvSpPr>
        <p:spPr>
          <a:xfrm>
            <a:off x="19670461" y="12724757"/>
            <a:ext cx="35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66"/>
                </a:solidFill>
              </a:rPr>
              <a:t>Severe Damage – Member Removed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84332" y="20671032"/>
            <a:ext cx="184731" cy="1420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7" name="TextBox 19"/>
          <p:cNvSpPr txBox="1">
            <a:spLocks noChangeArrowheads="1"/>
          </p:cNvSpPr>
          <p:nvPr/>
        </p:nvSpPr>
        <p:spPr bwMode="auto">
          <a:xfrm>
            <a:off x="29469503" y="7732354"/>
            <a:ext cx="14023800" cy="46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6600" b="1" dirty="0">
                <a:solidFill>
                  <a:srgbClr val="0F1B3B"/>
                </a:solidFill>
                <a:latin typeface="Arial"/>
                <a:cs typeface="Arial"/>
              </a:rPr>
              <a:t>Data-Driven Damage Identification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Convolutional Neural Networks (CNN) with Long-Short Term Memory (LSTM) networks used to extract a pattern of the full-field mode shape under different conditions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CNN algorithm extract the features from the frame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LSTM algorithm relates the frames in time to find a pattern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C97D967-A05F-49CE-BAEE-3707646F5105}"/>
              </a:ext>
            </a:extLst>
          </p:cNvPr>
          <p:cNvSpPr txBox="1"/>
          <p:nvPr/>
        </p:nvSpPr>
        <p:spPr>
          <a:xfrm>
            <a:off x="1579749" y="22365901"/>
            <a:ext cx="240805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0" ker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Phase-Based Motion Extraction</a:t>
            </a: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6E3484E3-8160-4280-B494-95DB7D59534B}"/>
              </a:ext>
            </a:extLst>
          </p:cNvPr>
          <p:cNvSpPr/>
          <p:nvPr/>
        </p:nvSpPr>
        <p:spPr>
          <a:xfrm>
            <a:off x="4107757" y="22498785"/>
            <a:ext cx="564795" cy="3431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0D2ECC9-F39B-499F-9963-A82444189F6E}"/>
              </a:ext>
            </a:extLst>
          </p:cNvPr>
          <p:cNvSpPr/>
          <p:nvPr/>
        </p:nvSpPr>
        <p:spPr>
          <a:xfrm>
            <a:off x="4876067" y="21764980"/>
            <a:ext cx="4930525" cy="33720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CaixaDeTexto 224">
            <a:extLst>
              <a:ext uri="{FF2B5EF4-FFF2-40B4-BE49-F238E27FC236}">
                <a16:creationId xmlns:a16="http://schemas.microsoft.com/office/drawing/2014/main" id="{C63D5AA1-8865-4620-9388-733E226803AE}"/>
              </a:ext>
            </a:extLst>
          </p:cNvPr>
          <p:cNvSpPr txBox="1"/>
          <p:nvPr/>
        </p:nvSpPr>
        <p:spPr>
          <a:xfrm>
            <a:off x="10806114" y="27402698"/>
            <a:ext cx="240805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0" ker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Phase-Based Motion Magnification</a:t>
            </a:r>
          </a:p>
        </p:txBody>
      </p:sp>
      <p:sp>
        <p:nvSpPr>
          <p:cNvPr id="226" name="Seta: para a Direita 225">
            <a:extLst>
              <a:ext uri="{FF2B5EF4-FFF2-40B4-BE49-F238E27FC236}">
                <a16:creationId xmlns:a16="http://schemas.microsoft.com/office/drawing/2014/main" id="{DC906F13-0167-4863-B7AE-46D7D6402228}"/>
              </a:ext>
            </a:extLst>
          </p:cNvPr>
          <p:cNvSpPr/>
          <p:nvPr/>
        </p:nvSpPr>
        <p:spPr>
          <a:xfrm rot="11962201">
            <a:off x="10089611" y="27472510"/>
            <a:ext cx="564795" cy="3431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4">
            <a:extLst>
              <a:ext uri="{FF2B5EF4-FFF2-40B4-BE49-F238E27FC236}">
                <a16:creationId xmlns:a16="http://schemas.microsoft.com/office/drawing/2014/main" id="{686040E4-0131-42A2-B664-B9750E55C0F6}"/>
              </a:ext>
            </a:extLst>
          </p:cNvPr>
          <p:cNvSpPr/>
          <p:nvPr/>
        </p:nvSpPr>
        <p:spPr>
          <a:xfrm>
            <a:off x="29563944" y="12950272"/>
            <a:ext cx="13626000" cy="4803575"/>
          </a:xfrm>
          <a:prstGeom prst="rect">
            <a:avLst/>
          </a:prstGeom>
          <a:noFill/>
          <a:ln>
            <a:solidFill>
              <a:srgbClr val="0F1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anchor="ctr"/>
          <a:lstStyle/>
          <a:p>
            <a:pPr algn="ctr" defTabSz="20850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4" name="Rectangle 15">
            <a:extLst>
              <a:ext uri="{FF2B5EF4-FFF2-40B4-BE49-F238E27FC236}">
                <a16:creationId xmlns:a16="http://schemas.microsoft.com/office/drawing/2014/main" id="{B4B31777-5F9F-4C04-A2B9-7370379A2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1998" y="18211406"/>
            <a:ext cx="13605733" cy="12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800" b="1" dirty="0">
                <a:solidFill>
                  <a:srgbClr val="0F1B3B"/>
                </a:solidFill>
                <a:latin typeface="Arial"/>
                <a:cs typeface="Arial"/>
              </a:rPr>
              <a:t>CNN-LSTM algorithm scheme and pre-processing of frames for pattern recognition and damage detection</a:t>
            </a:r>
          </a:p>
        </p:txBody>
      </p:sp>
      <p:pic>
        <p:nvPicPr>
          <p:cNvPr id="236" name="Picture 5">
            <a:extLst>
              <a:ext uri="{FF2B5EF4-FFF2-40B4-BE49-F238E27FC236}">
                <a16:creationId xmlns:a16="http://schemas.microsoft.com/office/drawing/2014/main" id="{52D2612B-C108-4C0E-9B34-D160B8207DE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658" y="15784600"/>
            <a:ext cx="2874460" cy="1616884"/>
          </a:xfrm>
          <a:prstGeom prst="rect">
            <a:avLst/>
          </a:prstGeom>
        </p:spPr>
      </p:pic>
      <p:pic>
        <p:nvPicPr>
          <p:cNvPr id="238" name="Picture 6">
            <a:extLst>
              <a:ext uri="{FF2B5EF4-FFF2-40B4-BE49-F238E27FC236}">
                <a16:creationId xmlns:a16="http://schemas.microsoft.com/office/drawing/2014/main" id="{925D934D-AD34-4217-9F26-3963FC2887C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021" y="15783656"/>
            <a:ext cx="2874461" cy="1616885"/>
          </a:xfrm>
          <a:prstGeom prst="rect">
            <a:avLst/>
          </a:prstGeom>
        </p:spPr>
      </p:pic>
      <p:grpSp>
        <p:nvGrpSpPr>
          <p:cNvPr id="244" name="Agrupar 243">
            <a:extLst>
              <a:ext uri="{FF2B5EF4-FFF2-40B4-BE49-F238E27FC236}">
                <a16:creationId xmlns:a16="http://schemas.microsoft.com/office/drawing/2014/main" id="{293F2FFE-6B38-4A03-9119-45B6D1F42A9C}"/>
              </a:ext>
            </a:extLst>
          </p:cNvPr>
          <p:cNvGrpSpPr>
            <a:grpSpLocks noChangeAspect="1"/>
          </p:cNvGrpSpPr>
          <p:nvPr/>
        </p:nvGrpSpPr>
        <p:grpSpPr>
          <a:xfrm>
            <a:off x="36857131" y="15786304"/>
            <a:ext cx="2873475" cy="1616400"/>
            <a:chOff x="1944409" y="4206616"/>
            <a:chExt cx="3239770" cy="1822450"/>
          </a:xfrm>
        </p:grpSpPr>
        <p:pic>
          <p:nvPicPr>
            <p:cNvPr id="245" name="Picture 8">
              <a:extLst>
                <a:ext uri="{FF2B5EF4-FFF2-40B4-BE49-F238E27FC236}">
                  <a16:creationId xmlns:a16="http://schemas.microsoft.com/office/drawing/2014/main" id="{DFC67C78-B600-4B8C-99C3-31C07464B480}"/>
                </a:ext>
              </a:extLst>
            </p:cNvPr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409" y="4206616"/>
              <a:ext cx="3239770" cy="1822450"/>
            </a:xfrm>
            <a:prstGeom prst="rect">
              <a:avLst/>
            </a:prstGeom>
          </p:spPr>
        </p:pic>
        <p:sp>
          <p:nvSpPr>
            <p:cNvPr id="246" name="Retângulo 245">
              <a:extLst>
                <a:ext uri="{FF2B5EF4-FFF2-40B4-BE49-F238E27FC236}">
                  <a16:creationId xmlns:a16="http://schemas.microsoft.com/office/drawing/2014/main" id="{C0119E21-40F9-4B8A-9FEF-E9D5F5E2F361}"/>
                </a:ext>
              </a:extLst>
            </p:cNvPr>
            <p:cNvSpPr/>
            <p:nvPr/>
          </p:nvSpPr>
          <p:spPr bwMode="auto">
            <a:xfrm>
              <a:off x="4152122" y="4236098"/>
              <a:ext cx="774441" cy="13622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Retângulo 246">
              <a:extLst>
                <a:ext uri="{FF2B5EF4-FFF2-40B4-BE49-F238E27FC236}">
                  <a16:creationId xmlns:a16="http://schemas.microsoft.com/office/drawing/2014/main" id="{8DD56421-DCCF-4024-8676-26A9FD60D5E0}"/>
                </a:ext>
              </a:extLst>
            </p:cNvPr>
            <p:cNvSpPr/>
            <p:nvPr/>
          </p:nvSpPr>
          <p:spPr bwMode="auto">
            <a:xfrm>
              <a:off x="2559690" y="4239202"/>
              <a:ext cx="774441" cy="13622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8" name="Conector de Seta Reta 247">
              <a:extLst>
                <a:ext uri="{FF2B5EF4-FFF2-40B4-BE49-F238E27FC236}">
                  <a16:creationId xmlns:a16="http://schemas.microsoft.com/office/drawing/2014/main" id="{6C60809C-D8E1-4F67-B260-75ECB8478B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2082" y="4441371"/>
              <a:ext cx="5038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9" name="Conector de Seta Reta 248">
              <a:extLst>
                <a:ext uri="{FF2B5EF4-FFF2-40B4-BE49-F238E27FC236}">
                  <a16:creationId xmlns:a16="http://schemas.microsoft.com/office/drawing/2014/main" id="{2917917C-6757-4CC7-907D-1A58C04F111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77886" y="4407159"/>
              <a:ext cx="504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0" name="Conector de Seta Reta 249">
              <a:extLst>
                <a:ext uri="{FF2B5EF4-FFF2-40B4-BE49-F238E27FC236}">
                  <a16:creationId xmlns:a16="http://schemas.microsoft.com/office/drawing/2014/main" id="{787C7C00-BB9A-49D2-8E67-DAADE4CB9E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4327" y="4550227"/>
              <a:ext cx="0" cy="5040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1" name="Conector de Seta Reta 250">
              <a:extLst>
                <a:ext uri="{FF2B5EF4-FFF2-40B4-BE49-F238E27FC236}">
                  <a16:creationId xmlns:a16="http://schemas.microsoft.com/office/drawing/2014/main" id="{B2236F3D-0382-4840-8737-F74C975098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8450" y="4544007"/>
              <a:ext cx="0" cy="5040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2" name="Seta: Curva para Cima 251">
              <a:extLst>
                <a:ext uri="{FF2B5EF4-FFF2-40B4-BE49-F238E27FC236}">
                  <a16:creationId xmlns:a16="http://schemas.microsoft.com/office/drawing/2014/main" id="{45A4AA51-4C2A-4180-A738-7B5B6F1A344A}"/>
                </a:ext>
              </a:extLst>
            </p:cNvPr>
            <p:cNvSpPr/>
            <p:nvPr/>
          </p:nvSpPr>
          <p:spPr bwMode="auto">
            <a:xfrm>
              <a:off x="2687216" y="5766318"/>
              <a:ext cx="494523" cy="139959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" name="Seta: Curva para Cima 252">
              <a:extLst>
                <a:ext uri="{FF2B5EF4-FFF2-40B4-BE49-F238E27FC236}">
                  <a16:creationId xmlns:a16="http://schemas.microsoft.com/office/drawing/2014/main" id="{7C3500D9-E8BA-4E1E-BB7A-9650B1366268}"/>
                </a:ext>
              </a:extLst>
            </p:cNvPr>
            <p:cNvSpPr/>
            <p:nvPr/>
          </p:nvSpPr>
          <p:spPr bwMode="auto">
            <a:xfrm>
              <a:off x="4276530" y="5750767"/>
              <a:ext cx="494523" cy="139959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055" name="Imagem 2054">
            <a:extLst>
              <a:ext uri="{FF2B5EF4-FFF2-40B4-BE49-F238E27FC236}">
                <a16:creationId xmlns:a16="http://schemas.microsoft.com/office/drawing/2014/main" id="{702E2DD6-EA1F-40C8-BCD9-890B97AA51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963" y="15544074"/>
            <a:ext cx="1283916" cy="1800000"/>
          </a:xfrm>
          <a:prstGeom prst="rect">
            <a:avLst/>
          </a:prstGeom>
        </p:spPr>
      </p:pic>
      <p:pic>
        <p:nvPicPr>
          <p:cNvPr id="2057" name="Imagem 2056">
            <a:extLst>
              <a:ext uri="{FF2B5EF4-FFF2-40B4-BE49-F238E27FC236}">
                <a16:creationId xmlns:a16="http://schemas.microsoft.com/office/drawing/2014/main" id="{D7B88CC7-AF14-4C5D-8DD2-17FC9000250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27" y="15544074"/>
            <a:ext cx="1201478" cy="1800000"/>
          </a:xfrm>
          <a:prstGeom prst="rect">
            <a:avLst/>
          </a:prstGeom>
        </p:spPr>
      </p:pic>
      <p:cxnSp>
        <p:nvCxnSpPr>
          <p:cNvPr id="266" name="Conector de Seta Reta 265">
            <a:extLst>
              <a:ext uri="{FF2B5EF4-FFF2-40B4-BE49-F238E27FC236}">
                <a16:creationId xmlns:a16="http://schemas.microsoft.com/office/drawing/2014/main" id="{F35358CF-C8D2-4E57-8BA9-28CD046DA1DF}"/>
              </a:ext>
            </a:extLst>
          </p:cNvPr>
          <p:cNvCxnSpPr>
            <a:cxnSpLocks/>
            <a:stCxn id="236" idx="3"/>
            <a:endCxn id="238" idx="1"/>
          </p:cNvCxnSpPr>
          <p:nvPr/>
        </p:nvCxnSpPr>
        <p:spPr bwMode="auto">
          <a:xfrm flipV="1">
            <a:off x="32724118" y="16592099"/>
            <a:ext cx="651903" cy="9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7" name="Conector de Seta Reta 266">
            <a:extLst>
              <a:ext uri="{FF2B5EF4-FFF2-40B4-BE49-F238E27FC236}">
                <a16:creationId xmlns:a16="http://schemas.microsoft.com/office/drawing/2014/main" id="{8736D8D2-693D-452C-B49E-6AB5B4430C11}"/>
              </a:ext>
            </a:extLst>
          </p:cNvPr>
          <p:cNvCxnSpPr>
            <a:cxnSpLocks/>
            <a:stCxn id="238" idx="3"/>
          </p:cNvCxnSpPr>
          <p:nvPr/>
        </p:nvCxnSpPr>
        <p:spPr bwMode="auto">
          <a:xfrm flipV="1">
            <a:off x="36250482" y="16592098"/>
            <a:ext cx="606649" cy="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68" name="CaixaDeTexto 2067">
            <a:extLst>
              <a:ext uri="{FF2B5EF4-FFF2-40B4-BE49-F238E27FC236}">
                <a16:creationId xmlns:a16="http://schemas.microsoft.com/office/drawing/2014/main" id="{3D2099B6-B31D-420D-A960-C2F291E5076C}"/>
              </a:ext>
            </a:extLst>
          </p:cNvPr>
          <p:cNvSpPr txBox="1"/>
          <p:nvPr/>
        </p:nvSpPr>
        <p:spPr>
          <a:xfrm>
            <a:off x="30082862" y="17077374"/>
            <a:ext cx="240805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0" ker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with motion magnified</a:t>
            </a:r>
          </a:p>
        </p:txBody>
      </p:sp>
      <p:sp>
        <p:nvSpPr>
          <p:cNvPr id="2069" name="CaixaDeTexto 2068">
            <a:extLst>
              <a:ext uri="{FF2B5EF4-FFF2-40B4-BE49-F238E27FC236}">
                <a16:creationId xmlns:a16="http://schemas.microsoft.com/office/drawing/2014/main" id="{1F2B51C2-B248-4FEF-8ED6-28CF936CFA33}"/>
              </a:ext>
            </a:extLst>
          </p:cNvPr>
          <p:cNvSpPr txBox="1"/>
          <p:nvPr/>
        </p:nvSpPr>
        <p:spPr>
          <a:xfrm>
            <a:off x="33609226" y="17078318"/>
            <a:ext cx="240805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0" ker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Extraction of the movement</a:t>
            </a:r>
          </a:p>
        </p:txBody>
      </p:sp>
      <p:sp>
        <p:nvSpPr>
          <p:cNvPr id="2071" name="CaixaDeTexto 2070">
            <a:extLst>
              <a:ext uri="{FF2B5EF4-FFF2-40B4-BE49-F238E27FC236}">
                <a16:creationId xmlns:a16="http://schemas.microsoft.com/office/drawing/2014/main" id="{B6612413-37F0-465B-AAC4-5DDAD61CF6CC}"/>
              </a:ext>
            </a:extLst>
          </p:cNvPr>
          <p:cNvSpPr txBox="1"/>
          <p:nvPr/>
        </p:nvSpPr>
        <p:spPr>
          <a:xfrm>
            <a:off x="40163527" y="17344074"/>
            <a:ext cx="282635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0" ker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augmentation samples</a:t>
            </a:r>
          </a:p>
        </p:txBody>
      </p:sp>
      <p:sp>
        <p:nvSpPr>
          <p:cNvPr id="2072" name="CaixaDeTexto 2071">
            <a:extLst>
              <a:ext uri="{FF2B5EF4-FFF2-40B4-BE49-F238E27FC236}">
                <a16:creationId xmlns:a16="http://schemas.microsoft.com/office/drawing/2014/main" id="{384EA10C-3140-49BB-8F03-1E05C1FD8AE2}"/>
              </a:ext>
            </a:extLst>
          </p:cNvPr>
          <p:cNvSpPr txBox="1"/>
          <p:nvPr/>
        </p:nvSpPr>
        <p:spPr>
          <a:xfrm>
            <a:off x="36728380" y="17067075"/>
            <a:ext cx="323976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0" ker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Regions selected for data augmentation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75ABCBB-17F6-403C-B743-5AEFFB15FE8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61124" y="12857041"/>
            <a:ext cx="12060000" cy="5781115"/>
          </a:xfrm>
          <a:prstGeom prst="rect">
            <a:avLst/>
          </a:prstGeom>
        </p:spPr>
      </p:pic>
      <p:pic>
        <p:nvPicPr>
          <p:cNvPr id="275" name="Picture 46">
            <a:extLst>
              <a:ext uri="{FF2B5EF4-FFF2-40B4-BE49-F238E27FC236}">
                <a16:creationId xmlns:a16="http://schemas.microsoft.com/office/drawing/2014/main" id="{EE14D959-F479-46F8-9A36-7E17E71F1C6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729" y="13007514"/>
            <a:ext cx="9591863" cy="2719031"/>
          </a:xfrm>
          <a:prstGeom prst="rect">
            <a:avLst/>
          </a:prstGeom>
          <a:noFill/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615C46-2E3C-43E3-9656-AA78C56B7A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968149" y="12991187"/>
            <a:ext cx="2903293" cy="2442324"/>
          </a:xfrm>
          <a:prstGeom prst="rect">
            <a:avLst/>
          </a:prstGeom>
        </p:spPr>
      </p:pic>
      <p:sp>
        <p:nvSpPr>
          <p:cNvPr id="276" name="Rectangle 12">
            <a:extLst>
              <a:ext uri="{FF2B5EF4-FFF2-40B4-BE49-F238E27FC236}">
                <a16:creationId xmlns:a16="http://schemas.microsoft.com/office/drawing/2014/main" id="{06C9F38D-8041-46E5-B3E3-4131DF8A53EA}"/>
              </a:ext>
            </a:extLst>
          </p:cNvPr>
          <p:cNvSpPr/>
          <p:nvPr/>
        </p:nvSpPr>
        <p:spPr>
          <a:xfrm>
            <a:off x="1383620" y="12628150"/>
            <a:ext cx="12185635" cy="6138118"/>
          </a:xfrm>
          <a:prstGeom prst="rect">
            <a:avLst/>
          </a:prstGeom>
          <a:noFill/>
          <a:ln>
            <a:solidFill>
              <a:srgbClr val="0F1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anchor="ctr"/>
          <a:lstStyle/>
          <a:p>
            <a:pPr algn="ctr" defTabSz="20850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C242F16-6CF8-4868-A26F-81D90935175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059632" y="22236801"/>
            <a:ext cx="8315732" cy="713422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35D9419-CF38-4A42-AB50-7626F0ACC40A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b="22967"/>
          <a:stretch/>
        </p:blipFill>
        <p:spPr>
          <a:xfrm>
            <a:off x="22868214" y="18570957"/>
            <a:ext cx="5279581" cy="136737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28EA452-5431-49CE-AB96-D79EA3A8D455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15213"/>
          <a:stretch/>
        </p:blipFill>
        <p:spPr>
          <a:xfrm>
            <a:off x="22868214" y="19938330"/>
            <a:ext cx="5308007" cy="2080249"/>
          </a:xfrm>
          <a:prstGeom prst="rect">
            <a:avLst/>
          </a:prstGeom>
        </p:spPr>
      </p:pic>
      <p:pic>
        <p:nvPicPr>
          <p:cNvPr id="342" name="Imagem 341">
            <a:extLst>
              <a:ext uri="{FF2B5EF4-FFF2-40B4-BE49-F238E27FC236}">
                <a16:creationId xmlns:a16="http://schemas.microsoft.com/office/drawing/2014/main" id="{227EBA5F-9CF6-4F7A-857F-99C5E71DADB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350" y="25387447"/>
            <a:ext cx="4479691" cy="3793075"/>
          </a:xfrm>
          <a:prstGeom prst="rect">
            <a:avLst/>
          </a:prstGeom>
          <a:noFill/>
        </p:spPr>
      </p:pic>
      <p:pic>
        <p:nvPicPr>
          <p:cNvPr id="343" name="Imagem 342">
            <a:extLst>
              <a:ext uri="{FF2B5EF4-FFF2-40B4-BE49-F238E27FC236}">
                <a16:creationId xmlns:a16="http://schemas.microsoft.com/office/drawing/2014/main" id="{D61D7133-1389-41D5-B890-1CF1435B8B2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221" y="22336999"/>
            <a:ext cx="4798814" cy="2852555"/>
          </a:xfrm>
          <a:prstGeom prst="rect">
            <a:avLst/>
          </a:prstGeom>
          <a:noFill/>
        </p:spPr>
      </p:pic>
      <p:pic>
        <p:nvPicPr>
          <p:cNvPr id="344" name="Picture 2" descr="bcdee524-c1fa-4040-bdb6-439971d03c75">
            <a:extLst>
              <a:ext uri="{FF2B5EF4-FFF2-40B4-BE49-F238E27FC236}">
                <a16:creationId xmlns:a16="http://schemas.microsoft.com/office/drawing/2014/main" id="{ADE88FC1-6E37-4860-9AF3-C109C5AE547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473" y="18767755"/>
            <a:ext cx="3960000" cy="296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C7804BF-0BAE-43D9-93EB-C7E2B9E4EC7F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18794"/>
          <a:stretch/>
        </p:blipFill>
        <p:spPr>
          <a:xfrm>
            <a:off x="15179350" y="18767754"/>
            <a:ext cx="3510126" cy="2966289"/>
          </a:xfrm>
          <a:prstGeom prst="rect">
            <a:avLst/>
          </a:prstGeom>
        </p:spPr>
      </p:pic>
      <p:sp>
        <p:nvSpPr>
          <p:cNvPr id="350" name="Rectangle 14">
            <a:extLst>
              <a:ext uri="{FF2B5EF4-FFF2-40B4-BE49-F238E27FC236}">
                <a16:creationId xmlns:a16="http://schemas.microsoft.com/office/drawing/2014/main" id="{3FA15DC3-84BA-46B0-A968-D0A208170D9A}"/>
              </a:ext>
            </a:extLst>
          </p:cNvPr>
          <p:cNvSpPr/>
          <p:nvPr/>
        </p:nvSpPr>
        <p:spPr>
          <a:xfrm>
            <a:off x="14888501" y="17907398"/>
            <a:ext cx="13626000" cy="11871541"/>
          </a:xfrm>
          <a:prstGeom prst="rect">
            <a:avLst/>
          </a:prstGeom>
          <a:noFill/>
          <a:ln>
            <a:solidFill>
              <a:srgbClr val="0F1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anchor="ctr"/>
          <a:lstStyle/>
          <a:p>
            <a:pPr algn="ctr" defTabSz="20850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1" name="TextBox 6">
            <a:extLst>
              <a:ext uri="{FF2B5EF4-FFF2-40B4-BE49-F238E27FC236}">
                <a16:creationId xmlns:a16="http://schemas.microsoft.com/office/drawing/2014/main" id="{5E8B3383-493D-46EC-8ED9-9B6F9436FF04}"/>
              </a:ext>
            </a:extLst>
          </p:cNvPr>
          <p:cNvSpPr txBox="1"/>
          <p:nvPr/>
        </p:nvSpPr>
        <p:spPr>
          <a:xfrm>
            <a:off x="16561424" y="18294960"/>
            <a:ext cx="435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66"/>
                </a:solidFill>
              </a:rPr>
              <a:t>Lowell Connector Bridge Test</a:t>
            </a:r>
          </a:p>
        </p:txBody>
      </p:sp>
      <p:sp>
        <p:nvSpPr>
          <p:cNvPr id="352" name="TextBox 6">
            <a:extLst>
              <a:ext uri="{FF2B5EF4-FFF2-40B4-BE49-F238E27FC236}">
                <a16:creationId xmlns:a16="http://schemas.microsoft.com/office/drawing/2014/main" id="{72C514AE-A052-4D78-88FA-FB892251FBBD}"/>
              </a:ext>
            </a:extLst>
          </p:cNvPr>
          <p:cNvSpPr txBox="1"/>
          <p:nvPr/>
        </p:nvSpPr>
        <p:spPr>
          <a:xfrm>
            <a:off x="23208496" y="18058978"/>
            <a:ext cx="435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66"/>
                </a:solidFill>
              </a:rPr>
              <a:t>Grist Mill Bridge Test</a:t>
            </a:r>
          </a:p>
        </p:txBody>
      </p:sp>
      <p:sp>
        <p:nvSpPr>
          <p:cNvPr id="353" name="Rectangle 16">
            <a:extLst>
              <a:ext uri="{FF2B5EF4-FFF2-40B4-BE49-F238E27FC236}">
                <a16:creationId xmlns:a16="http://schemas.microsoft.com/office/drawing/2014/main" id="{F5B5B65D-73B4-4874-BEB8-62F3FB17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2332" y="29870821"/>
            <a:ext cx="13625432" cy="18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800" b="1" dirty="0">
                <a:solidFill>
                  <a:srgbClr val="0F1B3B"/>
                </a:solidFill>
                <a:latin typeface="Arial"/>
                <a:cs typeface="Arial"/>
              </a:rPr>
              <a:t>Comparison between camera sensing techniques (Lowell Connector Bridge, MA) and traditional sensing techniques (Grist Mill Bridge, ME)</a:t>
            </a:r>
          </a:p>
        </p:txBody>
      </p:sp>
      <p:sp>
        <p:nvSpPr>
          <p:cNvPr id="354" name="Rectangle 13">
            <a:extLst>
              <a:ext uri="{FF2B5EF4-FFF2-40B4-BE49-F238E27FC236}">
                <a16:creationId xmlns:a16="http://schemas.microsoft.com/office/drawing/2014/main" id="{7C515E26-D189-4E13-BB6C-20CB9678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20" y="18810945"/>
            <a:ext cx="12143736" cy="12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800" b="1" dirty="0">
                <a:solidFill>
                  <a:srgbClr val="0F1B3B"/>
                </a:solidFill>
                <a:latin typeface="Arial"/>
                <a:cs typeface="Arial"/>
              </a:rPr>
              <a:t>Comparison on portability of cameras with traditional sensing techniques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B83D7F7-87B7-4E1F-95F8-C43527C39AD3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20681" b="21097"/>
          <a:stretch/>
        </p:blipFill>
        <p:spPr>
          <a:xfrm>
            <a:off x="7524327" y="29329583"/>
            <a:ext cx="5394552" cy="2426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sterTemplateLandscape_IndustrialTe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2531A09F5AC4F8065D5397F5FF8F8" ma:contentTypeVersion="13" ma:contentTypeDescription="Create a new document." ma:contentTypeScope="" ma:versionID="a44b719156b9488509ac54e3db2ef097">
  <xsd:schema xmlns:xsd="http://www.w3.org/2001/XMLSchema" xmlns:xs="http://www.w3.org/2001/XMLSchema" xmlns:p="http://schemas.microsoft.com/office/2006/metadata/properties" xmlns:ns2="2d158fa6-04c4-4b0b-9211-ddc5f24494d5" xmlns:ns3="0f169feb-6904-43e8-99c0-9fedfdfa937f" targetNamespace="http://schemas.microsoft.com/office/2006/metadata/properties" ma:root="true" ma:fieldsID="0ac257700bf034aa504499de4fc88220" ns2:_="" ns3:_="">
    <xsd:import namespace="2d158fa6-04c4-4b0b-9211-ddc5f24494d5"/>
    <xsd:import namespace="0f169feb-6904-43e8-99c0-9fedfdfa93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58fa6-04c4-4b0b-9211-ddc5f244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9feb-6904-43e8-99c0-9fedfdfa9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985FD-8F8F-446C-8F8C-FACF731D5CF2}"/>
</file>

<file path=customXml/itemProps2.xml><?xml version="1.0" encoding="utf-8"?>
<ds:datastoreItem xmlns:ds="http://schemas.openxmlformats.org/officeDocument/2006/customXml" ds:itemID="{26FB01D0-7A63-4D7A-92D3-9CA5A7FD51F1}"/>
</file>

<file path=customXml/itemProps3.xml><?xml version="1.0" encoding="utf-8"?>
<ds:datastoreItem xmlns:ds="http://schemas.openxmlformats.org/officeDocument/2006/customXml" ds:itemID="{263F9910-4497-4D53-8CFC-3C8BF0533346}"/>
</file>

<file path=docProps/app.xml><?xml version="1.0" encoding="utf-8"?>
<Properties xmlns="http://schemas.openxmlformats.org/officeDocument/2006/extended-properties" xmlns:vt="http://schemas.openxmlformats.org/officeDocument/2006/docPropsVTypes">
  <Template>PosterTemplateLandscape_IndustrialTesting.pot</Template>
  <TotalTime>4282</TotalTime>
  <Words>357</Words>
  <Application>Microsoft Office PowerPoint</Application>
  <PresentationFormat>Personalizar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Rockwell Std Light</vt:lpstr>
      <vt:lpstr>Arial</vt:lpstr>
      <vt:lpstr>Calibri</vt:lpstr>
      <vt:lpstr>Cambria Math</vt:lpstr>
      <vt:lpstr>Rockwell</vt:lpstr>
      <vt:lpstr>PosterTemplateLandscape_IndustrialTesting</vt:lpstr>
      <vt:lpstr>Noncontact Bridge Assessment via Computer Vision and Artificial Intelligence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 Palmer</dc:creator>
  <cp:lastModifiedBy>DoCabo, Celso T</cp:lastModifiedBy>
  <cp:revision>48</cp:revision>
  <dcterms:created xsi:type="dcterms:W3CDTF">2013-01-04T18:36:07Z</dcterms:created>
  <dcterms:modified xsi:type="dcterms:W3CDTF">2021-10-29T02:46:22Z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0x0101004B82531A09F5AC4F8065D5397F5FF8F8</vt:lpwstr>
  </property>
</Properties>
</file>