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handoutMasterIdLst>
    <p:handoutMasterId r:id="rId7"/>
  </p:handoutMasterIdLst>
  <p:sldIdLst>
    <p:sldId id="256" r:id="rId5"/>
  </p:sldIdLst>
  <p:sldSz cx="43891200" cy="32918400"/>
  <p:notesSz cx="6858000" cy="9144000"/>
  <p:defaultTextStyle>
    <a:defPPr>
      <a:defRPr lang="en-US"/>
    </a:defPPr>
    <a:lvl1pPr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1pPr>
    <a:lvl2pPr marL="2193673" indent="-1736525"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2pPr>
    <a:lvl3pPr marL="4387346" indent="-3473052"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3pPr>
    <a:lvl4pPr marL="6582607" indent="-5211165"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4pPr>
    <a:lvl5pPr marL="8776280" indent="-6947690"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5pPr>
    <a:lvl6pPr marL="2285738" algn="l" defTabSz="457148" rtl="0" eaLnBrk="1" latinLnBrk="0" hangingPunct="1">
      <a:defRPr sz="8630" kern="1200">
        <a:solidFill>
          <a:schemeClr val="tx1"/>
        </a:solidFill>
        <a:latin typeface="Calibri" charset="0"/>
        <a:ea typeface="ＭＳ Ｐゴシック" charset="0"/>
        <a:cs typeface="ＭＳ Ｐゴシック" charset="0"/>
      </a:defRPr>
    </a:lvl6pPr>
    <a:lvl7pPr marL="2742885" algn="l" defTabSz="457148" rtl="0" eaLnBrk="1" latinLnBrk="0" hangingPunct="1">
      <a:defRPr sz="8630" kern="1200">
        <a:solidFill>
          <a:schemeClr val="tx1"/>
        </a:solidFill>
        <a:latin typeface="Calibri" charset="0"/>
        <a:ea typeface="ＭＳ Ｐゴシック" charset="0"/>
        <a:cs typeface="ＭＳ Ｐゴシック" charset="0"/>
      </a:defRPr>
    </a:lvl7pPr>
    <a:lvl8pPr marL="3200033" algn="l" defTabSz="457148" rtl="0" eaLnBrk="1" latinLnBrk="0" hangingPunct="1">
      <a:defRPr sz="8630" kern="1200">
        <a:solidFill>
          <a:schemeClr val="tx1"/>
        </a:solidFill>
        <a:latin typeface="Calibri" charset="0"/>
        <a:ea typeface="ＭＳ Ｐゴシック" charset="0"/>
        <a:cs typeface="ＭＳ Ｐゴシック" charset="0"/>
      </a:defRPr>
    </a:lvl8pPr>
    <a:lvl9pPr marL="3657181" algn="l" defTabSz="457148" rtl="0" eaLnBrk="1" latinLnBrk="0" hangingPunct="1">
      <a:defRPr sz="8630"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0368" userDrawn="1">
          <p15:clr>
            <a:srgbClr val="A4A3A4"/>
          </p15:clr>
        </p15:guide>
        <p15:guide id="2" pos="1382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1B3B"/>
    <a:srgbClr val="0E0F33"/>
    <a:srgbClr val="F2EBC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60"/>
  </p:normalViewPr>
  <p:slideViewPr>
    <p:cSldViewPr snapToGrid="0" snapToObjects="1">
      <p:cViewPr varScale="1">
        <p:scale>
          <a:sx n="23" d="100"/>
          <a:sy n="23" d="100"/>
        </p:scale>
        <p:origin x="1626" y="66"/>
      </p:cViewPr>
      <p:guideLst>
        <p:guide orient="horz" pos="10368"/>
        <p:guide pos="1382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2194560"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2194560" fontAlgn="auto">
              <a:spcBef>
                <a:spcPts val="0"/>
              </a:spcBef>
              <a:spcAft>
                <a:spcPts val="0"/>
              </a:spcAft>
              <a:defRPr sz="1200" smtClean="0">
                <a:latin typeface="+mn-lt"/>
                <a:ea typeface="+mn-ea"/>
                <a:cs typeface="+mn-cs"/>
              </a:defRPr>
            </a:lvl1pPr>
          </a:lstStyle>
          <a:p>
            <a:pPr>
              <a:defRPr/>
            </a:pPr>
            <a:fld id="{AB3BCA96-AA2C-0743-9CFE-8FE2649A7D4D}" type="datetimeFigureOut">
              <a:rPr lang="en-US"/>
              <a:pPr>
                <a:defRPr/>
              </a:pPr>
              <a:t>8/27/2021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2194560"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defTabSz="2194560" fontAlgn="auto">
              <a:spcBef>
                <a:spcPts val="0"/>
              </a:spcBef>
              <a:spcAft>
                <a:spcPts val="0"/>
              </a:spcAft>
              <a:defRPr sz="1200" smtClean="0">
                <a:latin typeface="+mn-lt"/>
                <a:ea typeface="+mn-ea"/>
                <a:cs typeface="+mn-cs"/>
              </a:defRPr>
            </a:lvl1pPr>
          </a:lstStyle>
          <a:p>
            <a:pPr>
              <a:defRPr/>
            </a:pPr>
            <a:fld id="{B60DC7FA-5E92-7F4A-8DB4-2367971C915D}" type="slidenum">
              <a:rPr lang="en-US"/>
              <a:pPr>
                <a:defRPr/>
              </a:pPr>
              <a:t>‹#›</a:t>
            </a:fld>
            <a:endParaRPr lang="en-US"/>
          </a:p>
        </p:txBody>
      </p:sp>
    </p:spTree>
    <p:extLst>
      <p:ext uri="{BB962C8B-B14F-4D97-AF65-F5344CB8AC3E}">
        <p14:creationId xmlns:p14="http://schemas.microsoft.com/office/powerpoint/2010/main" val="1932462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8DE0E2-86A7-4916-B723-754328BD2D1B}" type="datetimeFigureOut">
              <a:rPr lang="en-US" smtClean="0"/>
              <a:t>8/27/2021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D8789F-EB83-4221-A7F4-CD9FF40A8F74}" type="slidenum">
              <a:rPr lang="en-US" smtClean="0"/>
              <a:t>‹#›</a:t>
            </a:fld>
            <a:endParaRPr lang="en-US"/>
          </a:p>
        </p:txBody>
      </p:sp>
    </p:spTree>
    <p:extLst>
      <p:ext uri="{BB962C8B-B14F-4D97-AF65-F5344CB8AC3E}">
        <p14:creationId xmlns:p14="http://schemas.microsoft.com/office/powerpoint/2010/main" val="464147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97068" y="3609701"/>
            <a:ext cx="37307520" cy="2219558"/>
          </a:xfrm>
          <a:prstGeom prst="rect">
            <a:avLst/>
          </a:prstGeom>
        </p:spPr>
        <p:txBody>
          <a:bodyPr lIns="417010" tIns="208505" rIns="417010" bIns="208505"/>
          <a:lstStyle>
            <a:lvl1pPr algn="l">
              <a:defRPr sz="12500" b="1" i="0">
                <a:solidFill>
                  <a:srgbClr val="F2EBCD"/>
                </a:solidFill>
                <a:latin typeface="Rockwell"/>
                <a:cs typeface="Rockwell"/>
              </a:defRPr>
            </a:lvl1pPr>
          </a:lstStyle>
          <a:p>
            <a:r>
              <a:rPr lang="en-US" dirty="0"/>
              <a:t>Click to edit Master title style</a:t>
            </a:r>
          </a:p>
        </p:txBody>
      </p:sp>
      <p:sp>
        <p:nvSpPr>
          <p:cNvPr id="3" name="Subtitle 2"/>
          <p:cNvSpPr>
            <a:spLocks noGrp="1"/>
          </p:cNvSpPr>
          <p:nvPr>
            <p:ph type="subTitle" idx="1"/>
          </p:nvPr>
        </p:nvSpPr>
        <p:spPr>
          <a:xfrm>
            <a:off x="1555648" y="6631480"/>
            <a:ext cx="30723840" cy="2554559"/>
          </a:xfrm>
          <a:prstGeom prst="rect">
            <a:avLst/>
          </a:prstGeom>
        </p:spPr>
        <p:txBody>
          <a:bodyPr lIns="417010" tIns="208505" rIns="417010" bIns="208505"/>
          <a:lstStyle>
            <a:lvl1pPr marL="0" indent="0" algn="l">
              <a:buNone/>
              <a:defRPr sz="7000" b="0" i="0">
                <a:solidFill>
                  <a:srgbClr val="F2EBCD"/>
                </a:solidFill>
                <a:latin typeface="Rockwell"/>
                <a:cs typeface="Rockwell"/>
              </a:defRPr>
            </a:lvl1pPr>
            <a:lvl2pPr marL="2085051" indent="0" algn="ctr">
              <a:buNone/>
              <a:defRPr>
                <a:solidFill>
                  <a:schemeClr val="tx1">
                    <a:tint val="75000"/>
                  </a:schemeClr>
                </a:solidFill>
              </a:defRPr>
            </a:lvl2pPr>
            <a:lvl3pPr marL="4170103" indent="0" algn="ctr">
              <a:buNone/>
              <a:defRPr>
                <a:solidFill>
                  <a:schemeClr val="tx1">
                    <a:tint val="75000"/>
                  </a:schemeClr>
                </a:solidFill>
              </a:defRPr>
            </a:lvl3pPr>
            <a:lvl4pPr marL="6255154" indent="0" algn="ctr">
              <a:buNone/>
              <a:defRPr>
                <a:solidFill>
                  <a:schemeClr val="tx1">
                    <a:tint val="75000"/>
                  </a:schemeClr>
                </a:solidFill>
              </a:defRPr>
            </a:lvl4pPr>
            <a:lvl5pPr marL="8340206" indent="0" algn="ctr">
              <a:buNone/>
              <a:defRPr>
                <a:solidFill>
                  <a:schemeClr val="tx1">
                    <a:tint val="75000"/>
                  </a:schemeClr>
                </a:solidFill>
              </a:defRPr>
            </a:lvl5pPr>
            <a:lvl6pPr marL="10425257" indent="0" algn="ctr">
              <a:buNone/>
              <a:defRPr>
                <a:solidFill>
                  <a:schemeClr val="tx1">
                    <a:tint val="75000"/>
                  </a:schemeClr>
                </a:solidFill>
              </a:defRPr>
            </a:lvl6pPr>
            <a:lvl7pPr marL="12510309" indent="0" algn="ctr">
              <a:buNone/>
              <a:defRPr>
                <a:solidFill>
                  <a:schemeClr val="tx1">
                    <a:tint val="75000"/>
                  </a:schemeClr>
                </a:solidFill>
              </a:defRPr>
            </a:lvl7pPr>
            <a:lvl8pPr marL="14595360" indent="0" algn="ctr">
              <a:buNone/>
              <a:defRPr>
                <a:solidFill>
                  <a:schemeClr val="tx1">
                    <a:tint val="75000"/>
                  </a:schemeClr>
                </a:solidFill>
              </a:defRPr>
            </a:lvl8pPr>
            <a:lvl9pPr marL="16680412"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6126710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1" y="3669362"/>
            <a:ext cx="43891200" cy="3598797"/>
          </a:xfrm>
          <a:prstGeom prst="rect">
            <a:avLst/>
          </a:prstGeom>
          <a:solidFill>
            <a:srgbClr val="0F1B3B"/>
          </a:solidFill>
          <a:ln>
            <a:noFill/>
          </a:ln>
        </p:spPr>
        <p:style>
          <a:lnRef idx="1">
            <a:schemeClr val="accent1"/>
          </a:lnRef>
          <a:fillRef idx="3">
            <a:schemeClr val="accent1"/>
          </a:fillRef>
          <a:effectRef idx="2">
            <a:schemeClr val="accent1"/>
          </a:effectRef>
          <a:fontRef idx="minor">
            <a:schemeClr val="lt1"/>
          </a:fontRef>
        </p:style>
        <p:txBody>
          <a:bodyPr lIns="86877" tIns="43439" rIns="86877" bIns="43439" rtlCol="0" anchor="ctr"/>
          <a:lstStyle/>
          <a:p>
            <a:pPr algn="ctr"/>
            <a:endParaRPr lang="en-US" sz="8630"/>
          </a:p>
        </p:txBody>
      </p:sp>
      <p:sp>
        <p:nvSpPr>
          <p:cNvPr id="6" name="Rectangle 5"/>
          <p:cNvSpPr/>
          <p:nvPr userDrawn="1"/>
        </p:nvSpPr>
        <p:spPr>
          <a:xfrm>
            <a:off x="-79373" y="32106908"/>
            <a:ext cx="44259203" cy="811493"/>
          </a:xfrm>
          <a:prstGeom prst="rect">
            <a:avLst/>
          </a:prstGeom>
          <a:solidFill>
            <a:srgbClr val="0F1B3B"/>
          </a:solidFill>
          <a:ln>
            <a:noFill/>
          </a:ln>
        </p:spPr>
        <p:style>
          <a:lnRef idx="1">
            <a:schemeClr val="accent1"/>
          </a:lnRef>
          <a:fillRef idx="3">
            <a:schemeClr val="accent1"/>
          </a:fillRef>
          <a:effectRef idx="2">
            <a:schemeClr val="accent1"/>
          </a:effectRef>
          <a:fontRef idx="minor">
            <a:schemeClr val="lt1"/>
          </a:fontRef>
        </p:style>
        <p:txBody>
          <a:bodyPr lIns="86877" tIns="43439" rIns="86877" bIns="43439" rtlCol="0" anchor="ctr"/>
          <a:lstStyle/>
          <a:p>
            <a:pPr algn="ctr"/>
            <a:endParaRPr lang="en-US" sz="863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86000" y="871329"/>
            <a:ext cx="12131040" cy="2280636"/>
          </a:xfrm>
          <a:prstGeom prst="rect">
            <a:avLst/>
          </a:prstGeom>
        </p:spPr>
      </p:pic>
      <p:pic>
        <p:nvPicPr>
          <p:cNvPr id="3" name="Picture 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7200491" y="545344"/>
            <a:ext cx="2893897" cy="297158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iming>
    <p:tnLst>
      <p:par>
        <p:cTn id="1" dur="indefinite" restart="never" nodeType="tmRoot"/>
      </p:par>
    </p:tnLst>
  </p:timing>
  <p:txStyles>
    <p:titleStyle>
      <a:lvl1pPr algn="ctr" defTabSz="2084448" rtl="0" eaLnBrk="1" fontAlgn="base" hangingPunct="1">
        <a:spcBef>
          <a:spcPct val="0"/>
        </a:spcBef>
        <a:spcAft>
          <a:spcPct val="0"/>
        </a:spcAft>
        <a:defRPr sz="20000" kern="1200">
          <a:solidFill>
            <a:schemeClr val="tx1"/>
          </a:solidFill>
          <a:latin typeface="+mj-lt"/>
          <a:ea typeface="ＭＳ Ｐゴシック" charset="0"/>
          <a:cs typeface="ＭＳ Ｐゴシック" charset="0"/>
        </a:defRPr>
      </a:lvl1pPr>
      <a:lvl2pPr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2pPr>
      <a:lvl3pPr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3pPr>
      <a:lvl4pPr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4pPr>
      <a:lvl5pPr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5pPr>
      <a:lvl6pPr marL="434386"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6pPr>
      <a:lvl7pPr marL="868771"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7pPr>
      <a:lvl8pPr marL="1303157"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8pPr>
      <a:lvl9pPr marL="1737543"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9pPr>
    </p:titleStyle>
    <p:bodyStyle>
      <a:lvl1pPr marL="1562582" indent="-1562582" algn="l" defTabSz="2084448" rtl="0" eaLnBrk="1" fontAlgn="base" hangingPunct="1">
        <a:spcBef>
          <a:spcPct val="20000"/>
        </a:spcBef>
        <a:spcAft>
          <a:spcPct val="0"/>
        </a:spcAft>
        <a:buFont typeface="Arial" charset="0"/>
        <a:buChar char="•"/>
        <a:defRPr sz="14600" kern="1200">
          <a:solidFill>
            <a:schemeClr val="tx1"/>
          </a:solidFill>
          <a:latin typeface="+mn-lt"/>
          <a:ea typeface="ＭＳ Ｐゴシック" charset="0"/>
          <a:cs typeface="ＭＳ Ｐゴシック" charset="0"/>
        </a:defRPr>
      </a:lvl1pPr>
      <a:lvl2pPr marL="3387605" indent="-1303157" algn="l" defTabSz="2084448" rtl="0" eaLnBrk="1" fontAlgn="base" hangingPunct="1">
        <a:spcBef>
          <a:spcPct val="20000"/>
        </a:spcBef>
        <a:spcAft>
          <a:spcPct val="0"/>
        </a:spcAft>
        <a:buFont typeface="Arial" charset="0"/>
        <a:buChar char="–"/>
        <a:defRPr sz="12700" kern="1200">
          <a:solidFill>
            <a:schemeClr val="tx1"/>
          </a:solidFill>
          <a:latin typeface="+mn-lt"/>
          <a:ea typeface="ＭＳ Ｐゴシック" charset="0"/>
          <a:cs typeface="+mn-cs"/>
        </a:defRPr>
      </a:lvl2pPr>
      <a:lvl3pPr marL="5212629" indent="-1042225" algn="l" defTabSz="2084448" rtl="0" eaLnBrk="1" fontAlgn="base" hangingPunct="1">
        <a:spcBef>
          <a:spcPct val="20000"/>
        </a:spcBef>
        <a:spcAft>
          <a:spcPct val="0"/>
        </a:spcAft>
        <a:buFont typeface="Arial" charset="0"/>
        <a:buChar char="•"/>
        <a:defRPr sz="10900" kern="1200">
          <a:solidFill>
            <a:schemeClr val="tx1"/>
          </a:solidFill>
          <a:latin typeface="+mn-lt"/>
          <a:ea typeface="ＭＳ Ｐゴシック" charset="0"/>
          <a:cs typeface="+mn-cs"/>
        </a:defRPr>
      </a:lvl3pPr>
      <a:lvl4pPr marL="7297077" indent="-1042225" algn="l" defTabSz="2084448" rtl="0" eaLnBrk="1" fontAlgn="base" hangingPunct="1">
        <a:spcBef>
          <a:spcPct val="20000"/>
        </a:spcBef>
        <a:spcAft>
          <a:spcPct val="0"/>
        </a:spcAft>
        <a:buFont typeface="Arial" charset="0"/>
        <a:buChar char="–"/>
        <a:defRPr sz="9100" kern="1200">
          <a:solidFill>
            <a:schemeClr val="tx1"/>
          </a:solidFill>
          <a:latin typeface="+mn-lt"/>
          <a:ea typeface="ＭＳ Ｐゴシック" charset="0"/>
          <a:cs typeface="+mn-cs"/>
        </a:defRPr>
      </a:lvl4pPr>
      <a:lvl5pPr marL="9381525" indent="-1042225" algn="l" defTabSz="2084448" rtl="0" eaLnBrk="1" fontAlgn="base" hangingPunct="1">
        <a:spcBef>
          <a:spcPct val="20000"/>
        </a:spcBef>
        <a:spcAft>
          <a:spcPct val="0"/>
        </a:spcAft>
        <a:buFont typeface="Arial" charset="0"/>
        <a:buChar char="»"/>
        <a:defRPr sz="9100" kern="1200">
          <a:solidFill>
            <a:schemeClr val="tx1"/>
          </a:solidFill>
          <a:latin typeface="+mn-lt"/>
          <a:ea typeface="ＭＳ Ｐゴシック" charset="0"/>
          <a:cs typeface="+mn-cs"/>
        </a:defRPr>
      </a:lvl5pPr>
      <a:lvl6pPr marL="11467783" indent="-1042526" algn="l" defTabSz="2085051" rtl="0" eaLnBrk="1" latinLnBrk="0" hangingPunct="1">
        <a:spcBef>
          <a:spcPct val="20000"/>
        </a:spcBef>
        <a:buFont typeface="Arial"/>
        <a:buChar char="•"/>
        <a:defRPr sz="9100" kern="1200">
          <a:solidFill>
            <a:schemeClr val="tx1"/>
          </a:solidFill>
          <a:latin typeface="+mn-lt"/>
          <a:ea typeface="+mn-ea"/>
          <a:cs typeface="+mn-cs"/>
        </a:defRPr>
      </a:lvl6pPr>
      <a:lvl7pPr marL="13552834" indent="-1042526" algn="l" defTabSz="2085051" rtl="0" eaLnBrk="1" latinLnBrk="0" hangingPunct="1">
        <a:spcBef>
          <a:spcPct val="20000"/>
        </a:spcBef>
        <a:buFont typeface="Arial"/>
        <a:buChar char="•"/>
        <a:defRPr sz="9100" kern="1200">
          <a:solidFill>
            <a:schemeClr val="tx1"/>
          </a:solidFill>
          <a:latin typeface="+mn-lt"/>
          <a:ea typeface="+mn-ea"/>
          <a:cs typeface="+mn-cs"/>
        </a:defRPr>
      </a:lvl7pPr>
      <a:lvl8pPr marL="15637886" indent="-1042526" algn="l" defTabSz="2085051" rtl="0" eaLnBrk="1" latinLnBrk="0" hangingPunct="1">
        <a:spcBef>
          <a:spcPct val="20000"/>
        </a:spcBef>
        <a:buFont typeface="Arial"/>
        <a:buChar char="•"/>
        <a:defRPr sz="9100" kern="1200">
          <a:solidFill>
            <a:schemeClr val="tx1"/>
          </a:solidFill>
          <a:latin typeface="+mn-lt"/>
          <a:ea typeface="+mn-ea"/>
          <a:cs typeface="+mn-cs"/>
        </a:defRPr>
      </a:lvl8pPr>
      <a:lvl9pPr marL="17722937" indent="-1042526" algn="l" defTabSz="20850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85051" rtl="0" eaLnBrk="1" latinLnBrk="0" hangingPunct="1">
        <a:defRPr sz="8200" kern="1200">
          <a:solidFill>
            <a:schemeClr val="tx1"/>
          </a:solidFill>
          <a:latin typeface="+mn-lt"/>
          <a:ea typeface="+mn-ea"/>
          <a:cs typeface="+mn-cs"/>
        </a:defRPr>
      </a:lvl1pPr>
      <a:lvl2pPr marL="2085051" algn="l" defTabSz="2085051" rtl="0" eaLnBrk="1" latinLnBrk="0" hangingPunct="1">
        <a:defRPr sz="8200" kern="1200">
          <a:solidFill>
            <a:schemeClr val="tx1"/>
          </a:solidFill>
          <a:latin typeface="+mn-lt"/>
          <a:ea typeface="+mn-ea"/>
          <a:cs typeface="+mn-cs"/>
        </a:defRPr>
      </a:lvl2pPr>
      <a:lvl3pPr marL="4170103" algn="l" defTabSz="2085051" rtl="0" eaLnBrk="1" latinLnBrk="0" hangingPunct="1">
        <a:defRPr sz="8200" kern="1200">
          <a:solidFill>
            <a:schemeClr val="tx1"/>
          </a:solidFill>
          <a:latin typeface="+mn-lt"/>
          <a:ea typeface="+mn-ea"/>
          <a:cs typeface="+mn-cs"/>
        </a:defRPr>
      </a:lvl3pPr>
      <a:lvl4pPr marL="6255154" algn="l" defTabSz="2085051" rtl="0" eaLnBrk="1" latinLnBrk="0" hangingPunct="1">
        <a:defRPr sz="8200" kern="1200">
          <a:solidFill>
            <a:schemeClr val="tx1"/>
          </a:solidFill>
          <a:latin typeface="+mn-lt"/>
          <a:ea typeface="+mn-ea"/>
          <a:cs typeface="+mn-cs"/>
        </a:defRPr>
      </a:lvl4pPr>
      <a:lvl5pPr marL="8340206" algn="l" defTabSz="2085051" rtl="0" eaLnBrk="1" latinLnBrk="0" hangingPunct="1">
        <a:defRPr sz="8200" kern="1200">
          <a:solidFill>
            <a:schemeClr val="tx1"/>
          </a:solidFill>
          <a:latin typeface="+mn-lt"/>
          <a:ea typeface="+mn-ea"/>
          <a:cs typeface="+mn-cs"/>
        </a:defRPr>
      </a:lvl5pPr>
      <a:lvl6pPr marL="10425257" algn="l" defTabSz="2085051" rtl="0" eaLnBrk="1" latinLnBrk="0" hangingPunct="1">
        <a:defRPr sz="8200" kern="1200">
          <a:solidFill>
            <a:schemeClr val="tx1"/>
          </a:solidFill>
          <a:latin typeface="+mn-lt"/>
          <a:ea typeface="+mn-ea"/>
          <a:cs typeface="+mn-cs"/>
        </a:defRPr>
      </a:lvl6pPr>
      <a:lvl7pPr marL="12510309" algn="l" defTabSz="2085051" rtl="0" eaLnBrk="1" latinLnBrk="0" hangingPunct="1">
        <a:defRPr sz="8200" kern="1200">
          <a:solidFill>
            <a:schemeClr val="tx1"/>
          </a:solidFill>
          <a:latin typeface="+mn-lt"/>
          <a:ea typeface="+mn-ea"/>
          <a:cs typeface="+mn-cs"/>
        </a:defRPr>
      </a:lvl7pPr>
      <a:lvl8pPr marL="14595360" algn="l" defTabSz="2085051" rtl="0" eaLnBrk="1" latinLnBrk="0" hangingPunct="1">
        <a:defRPr sz="8200" kern="1200">
          <a:solidFill>
            <a:schemeClr val="tx1"/>
          </a:solidFill>
          <a:latin typeface="+mn-lt"/>
          <a:ea typeface="+mn-ea"/>
          <a:cs typeface="+mn-cs"/>
        </a:defRPr>
      </a:lvl8pPr>
      <a:lvl9pPr marL="16680412" algn="l" defTabSz="20850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itle 1"/>
          <p:cNvSpPr>
            <a:spLocks noGrp="1"/>
          </p:cNvSpPr>
          <p:nvPr>
            <p:ph type="ctrTitle"/>
          </p:nvPr>
        </p:nvSpPr>
        <p:spPr bwMode="auto">
          <a:xfrm>
            <a:off x="1726520" y="3768247"/>
            <a:ext cx="36563096" cy="203438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numCol="1" anchor="t" anchorCtr="0" compatLnSpc="1">
            <a:prstTxWarp prst="textNoShape">
              <a:avLst/>
            </a:prstTxWarp>
          </a:bodyPr>
          <a:lstStyle/>
          <a:p>
            <a:r>
              <a:rPr lang="en-US" sz="10500" i="1" dirty="0">
                <a:solidFill>
                  <a:schemeClr val="bg1"/>
                </a:solidFill>
                <a:latin typeface="Arial"/>
                <a:cs typeface="Arial"/>
              </a:rPr>
              <a:t>Title</a:t>
            </a:r>
          </a:p>
        </p:txBody>
      </p:sp>
      <p:sp>
        <p:nvSpPr>
          <p:cNvPr id="2050" name="Subtitle 2"/>
          <p:cNvSpPr>
            <a:spLocks noGrp="1"/>
          </p:cNvSpPr>
          <p:nvPr>
            <p:ph type="subTitle" idx="1"/>
          </p:nvPr>
        </p:nvSpPr>
        <p:spPr bwMode="auto">
          <a:xfrm>
            <a:off x="1670786" y="5567743"/>
            <a:ext cx="30353392" cy="234143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numCol="1" anchor="t" anchorCtr="0" compatLnSpc="1">
            <a:prstTxWarp prst="textNoShape">
              <a:avLst/>
            </a:prstTxWarp>
          </a:bodyPr>
          <a:lstStyle/>
          <a:p>
            <a:r>
              <a:rPr lang="en-US" sz="6800" dirty="0">
                <a:solidFill>
                  <a:schemeClr val="bg1"/>
                </a:solidFill>
                <a:latin typeface="Arial"/>
                <a:cs typeface="Arial"/>
              </a:rPr>
              <a:t>Author, Academic Department </a:t>
            </a:r>
            <a:r>
              <a:rPr lang="en-US" sz="6800" dirty="0" smtClean="0">
                <a:solidFill>
                  <a:schemeClr val="bg1"/>
                </a:solidFill>
                <a:latin typeface="Arial"/>
                <a:cs typeface="Arial"/>
              </a:rPr>
              <a:t>Name, University Name      </a:t>
            </a:r>
            <a:r>
              <a:rPr lang="en-US" sz="6800" dirty="0">
                <a:solidFill>
                  <a:schemeClr val="bg1"/>
                </a:solidFill>
                <a:latin typeface="Arial"/>
                <a:cs typeface="Arial"/>
              </a:rPr>
              <a:t>Advisors:</a:t>
            </a:r>
          </a:p>
        </p:txBody>
      </p:sp>
      <p:sp>
        <p:nvSpPr>
          <p:cNvPr id="2051" name="Subtitle 2"/>
          <p:cNvSpPr txBox="1">
            <a:spLocks/>
          </p:cNvSpPr>
          <p:nvPr/>
        </p:nvSpPr>
        <p:spPr bwMode="auto">
          <a:xfrm>
            <a:off x="1726520" y="28905404"/>
            <a:ext cx="15461559" cy="23414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417010" tIns="208505" rIns="417010" bIns="208505"/>
          <a:lstStyle>
            <a:lvl1pPr>
              <a:defRPr sz="8600">
                <a:solidFill>
                  <a:schemeClr val="tx1"/>
                </a:solidFill>
                <a:latin typeface="Calibri" charset="0"/>
                <a:ea typeface="ＭＳ Ｐゴシック" charset="0"/>
                <a:cs typeface="ＭＳ Ｐゴシック" charset="0"/>
              </a:defRPr>
            </a:lvl1pPr>
            <a:lvl2pPr marL="742950" indent="-285750">
              <a:defRPr sz="8600">
                <a:solidFill>
                  <a:schemeClr val="tx1"/>
                </a:solidFill>
                <a:latin typeface="Calibri" charset="0"/>
                <a:ea typeface="ＭＳ Ｐゴシック" charset="0"/>
              </a:defRPr>
            </a:lvl2pPr>
            <a:lvl3pPr marL="1143000" indent="-228600">
              <a:defRPr sz="8600">
                <a:solidFill>
                  <a:schemeClr val="tx1"/>
                </a:solidFill>
                <a:latin typeface="Calibri" charset="0"/>
                <a:ea typeface="ＭＳ Ｐゴシック" charset="0"/>
              </a:defRPr>
            </a:lvl3pPr>
            <a:lvl4pPr marL="1600200" indent="-228600">
              <a:defRPr sz="8600">
                <a:solidFill>
                  <a:schemeClr val="tx1"/>
                </a:solidFill>
                <a:latin typeface="Calibri" charset="0"/>
                <a:ea typeface="ＭＳ Ｐゴシック" charset="0"/>
              </a:defRPr>
            </a:lvl4pPr>
            <a:lvl5pPr marL="2057400" indent="-228600">
              <a:defRPr sz="8600">
                <a:solidFill>
                  <a:schemeClr val="tx1"/>
                </a:solidFill>
                <a:latin typeface="Calibri" charset="0"/>
                <a:ea typeface="ＭＳ Ｐゴシック" charset="0"/>
              </a:defRPr>
            </a:lvl5pPr>
            <a:lvl6pPr marL="2514600" indent="-228600" defTabSz="2193925" fontAlgn="base">
              <a:spcBef>
                <a:spcPct val="0"/>
              </a:spcBef>
              <a:spcAft>
                <a:spcPct val="0"/>
              </a:spcAft>
              <a:defRPr sz="8600">
                <a:solidFill>
                  <a:schemeClr val="tx1"/>
                </a:solidFill>
                <a:latin typeface="Calibri" charset="0"/>
                <a:ea typeface="ＭＳ Ｐゴシック" charset="0"/>
              </a:defRPr>
            </a:lvl6pPr>
            <a:lvl7pPr marL="2971800" indent="-228600" defTabSz="2193925" fontAlgn="base">
              <a:spcBef>
                <a:spcPct val="0"/>
              </a:spcBef>
              <a:spcAft>
                <a:spcPct val="0"/>
              </a:spcAft>
              <a:defRPr sz="8600">
                <a:solidFill>
                  <a:schemeClr val="tx1"/>
                </a:solidFill>
                <a:latin typeface="Calibri" charset="0"/>
                <a:ea typeface="ＭＳ Ｐゴシック" charset="0"/>
              </a:defRPr>
            </a:lvl7pPr>
            <a:lvl8pPr marL="3429000" indent="-228600" defTabSz="2193925" fontAlgn="base">
              <a:spcBef>
                <a:spcPct val="0"/>
              </a:spcBef>
              <a:spcAft>
                <a:spcPct val="0"/>
              </a:spcAft>
              <a:defRPr sz="8600">
                <a:solidFill>
                  <a:schemeClr val="tx1"/>
                </a:solidFill>
                <a:latin typeface="Calibri" charset="0"/>
                <a:ea typeface="ＭＳ Ｐゴシック" charset="0"/>
              </a:defRPr>
            </a:lvl8pPr>
            <a:lvl9pPr marL="3886200" indent="-228600" defTabSz="2193925" fontAlgn="base">
              <a:spcBef>
                <a:spcPct val="0"/>
              </a:spcBef>
              <a:spcAft>
                <a:spcPct val="0"/>
              </a:spcAft>
              <a:defRPr sz="8600">
                <a:solidFill>
                  <a:schemeClr val="tx1"/>
                </a:solidFill>
                <a:latin typeface="Calibri" charset="0"/>
                <a:ea typeface="ＭＳ Ｐゴシック" charset="0"/>
              </a:defRPr>
            </a:lvl9pPr>
          </a:lstStyle>
          <a:p>
            <a:pPr>
              <a:spcBef>
                <a:spcPct val="20000"/>
              </a:spcBef>
              <a:buFont typeface="Arial" charset="0"/>
              <a:buNone/>
            </a:pPr>
            <a:r>
              <a:rPr lang="en-US" sz="5700" dirty="0">
                <a:latin typeface="Rockwell Std Light" charset="0"/>
                <a:cs typeface="Rockwell Std Light" charset="0"/>
              </a:rPr>
              <a:t>Associated Logos and Contacts</a:t>
            </a:r>
          </a:p>
          <a:p>
            <a:pPr>
              <a:spcBef>
                <a:spcPct val="20000"/>
              </a:spcBef>
              <a:buFont typeface="Arial" charset="0"/>
              <a:buNone/>
            </a:pPr>
            <a:r>
              <a:rPr lang="en-US" sz="5700" dirty="0">
                <a:latin typeface="Rockwell Std Light" charset="0"/>
                <a:cs typeface="Rockwell Std Light" charset="0"/>
              </a:rPr>
              <a:t>Go Here (Sponsors, Partners, etc.)</a:t>
            </a:r>
          </a:p>
        </p:txBody>
      </p:sp>
      <p:sp>
        <p:nvSpPr>
          <p:cNvPr id="10" name="TextBox 9"/>
          <p:cNvSpPr txBox="1"/>
          <p:nvPr/>
        </p:nvSpPr>
        <p:spPr>
          <a:xfrm>
            <a:off x="34144394" y="30979833"/>
            <a:ext cx="8290443" cy="534002"/>
          </a:xfrm>
          <a:prstGeom prst="rect">
            <a:avLst/>
          </a:prstGeom>
          <a:noFill/>
        </p:spPr>
        <p:txBody>
          <a:bodyPr lIns="86877" tIns="43439" rIns="86877" bIns="43439">
            <a:spAutoFit/>
          </a:bodyPr>
          <a:lstStyle/>
          <a:p>
            <a:pPr algn="r" defTabSz="2085051" fontAlgn="auto">
              <a:spcBef>
                <a:spcPts val="0"/>
              </a:spcBef>
              <a:spcAft>
                <a:spcPts val="0"/>
              </a:spcAft>
              <a:defRPr/>
            </a:pPr>
            <a:r>
              <a:rPr lang="en-US" sz="2900" dirty="0" smtClean="0">
                <a:solidFill>
                  <a:srgbClr val="0F1B3B"/>
                </a:solidFill>
                <a:latin typeface="Arial"/>
                <a:cs typeface="Arial"/>
              </a:rPr>
              <a:t>June 2019 – </a:t>
            </a:r>
            <a:r>
              <a:rPr lang="en-US" sz="2900" dirty="0" smtClean="0">
                <a:solidFill>
                  <a:srgbClr val="0F1B3B"/>
                </a:solidFill>
                <a:latin typeface="Arial"/>
                <a:ea typeface="+mn-ea"/>
                <a:cs typeface="Arial"/>
              </a:rPr>
              <a:t>www.tidc-utc.org</a:t>
            </a:r>
            <a:endParaRPr lang="en-US" sz="2900" dirty="0">
              <a:solidFill>
                <a:srgbClr val="0F1B3B"/>
              </a:solidFill>
              <a:latin typeface="Arial"/>
              <a:ea typeface="+mn-ea"/>
              <a:cs typeface="Arial"/>
            </a:endParaRPr>
          </a:p>
        </p:txBody>
      </p:sp>
      <p:sp>
        <p:nvSpPr>
          <p:cNvPr id="2054" name="TextBox 11"/>
          <p:cNvSpPr txBox="1">
            <a:spLocks noChangeArrowheads="1"/>
          </p:cNvSpPr>
          <p:nvPr/>
        </p:nvSpPr>
        <p:spPr bwMode="auto">
          <a:xfrm>
            <a:off x="1670786" y="8006674"/>
            <a:ext cx="12187183" cy="1135234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6877" tIns="43439" rIns="86877" bIns="43439">
            <a:spAutoFit/>
          </a:bodyPr>
          <a:lstStyle>
            <a:lvl1pPr>
              <a:defRPr sz="8600">
                <a:solidFill>
                  <a:schemeClr val="tx1"/>
                </a:solidFill>
                <a:latin typeface="Calibri" charset="0"/>
                <a:ea typeface="ＭＳ Ｐゴシック" charset="0"/>
                <a:cs typeface="ＭＳ Ｐゴシック" charset="0"/>
              </a:defRPr>
            </a:lvl1pPr>
            <a:lvl2pPr marL="742950" indent="-285750">
              <a:defRPr sz="8600">
                <a:solidFill>
                  <a:schemeClr val="tx1"/>
                </a:solidFill>
                <a:latin typeface="Calibri" charset="0"/>
                <a:ea typeface="ＭＳ Ｐゴシック" charset="0"/>
              </a:defRPr>
            </a:lvl2pPr>
            <a:lvl3pPr marL="1143000" indent="-228600">
              <a:defRPr sz="8600">
                <a:solidFill>
                  <a:schemeClr val="tx1"/>
                </a:solidFill>
                <a:latin typeface="Calibri" charset="0"/>
                <a:ea typeface="ＭＳ Ｐゴシック" charset="0"/>
              </a:defRPr>
            </a:lvl3pPr>
            <a:lvl4pPr marL="1600200" indent="-228600">
              <a:defRPr sz="8600">
                <a:solidFill>
                  <a:schemeClr val="tx1"/>
                </a:solidFill>
                <a:latin typeface="Calibri" charset="0"/>
                <a:ea typeface="ＭＳ Ｐゴシック" charset="0"/>
              </a:defRPr>
            </a:lvl4pPr>
            <a:lvl5pPr marL="2057400" indent="-228600">
              <a:defRPr sz="8600">
                <a:solidFill>
                  <a:schemeClr val="tx1"/>
                </a:solidFill>
                <a:latin typeface="Calibri" charset="0"/>
                <a:ea typeface="ＭＳ Ｐゴシック" charset="0"/>
              </a:defRPr>
            </a:lvl5pPr>
            <a:lvl6pPr marL="2514600" indent="-228600" defTabSz="2193925" fontAlgn="base">
              <a:spcBef>
                <a:spcPct val="0"/>
              </a:spcBef>
              <a:spcAft>
                <a:spcPct val="0"/>
              </a:spcAft>
              <a:defRPr sz="8600">
                <a:solidFill>
                  <a:schemeClr val="tx1"/>
                </a:solidFill>
                <a:latin typeface="Calibri" charset="0"/>
                <a:ea typeface="ＭＳ Ｐゴシック" charset="0"/>
              </a:defRPr>
            </a:lvl6pPr>
            <a:lvl7pPr marL="2971800" indent="-228600" defTabSz="2193925" fontAlgn="base">
              <a:spcBef>
                <a:spcPct val="0"/>
              </a:spcBef>
              <a:spcAft>
                <a:spcPct val="0"/>
              </a:spcAft>
              <a:defRPr sz="8600">
                <a:solidFill>
                  <a:schemeClr val="tx1"/>
                </a:solidFill>
                <a:latin typeface="Calibri" charset="0"/>
                <a:ea typeface="ＭＳ Ｐゴシック" charset="0"/>
              </a:defRPr>
            </a:lvl7pPr>
            <a:lvl8pPr marL="3429000" indent="-228600" defTabSz="2193925" fontAlgn="base">
              <a:spcBef>
                <a:spcPct val="0"/>
              </a:spcBef>
              <a:spcAft>
                <a:spcPct val="0"/>
              </a:spcAft>
              <a:defRPr sz="8600">
                <a:solidFill>
                  <a:schemeClr val="tx1"/>
                </a:solidFill>
                <a:latin typeface="Calibri" charset="0"/>
                <a:ea typeface="ＭＳ Ｐゴシック" charset="0"/>
              </a:defRPr>
            </a:lvl8pPr>
            <a:lvl9pPr marL="3886200" indent="-228600" defTabSz="2193925" fontAlgn="base">
              <a:spcBef>
                <a:spcPct val="0"/>
              </a:spcBef>
              <a:spcAft>
                <a:spcPct val="0"/>
              </a:spcAft>
              <a:defRPr sz="8600">
                <a:solidFill>
                  <a:schemeClr val="tx1"/>
                </a:solidFill>
                <a:latin typeface="Calibri" charset="0"/>
                <a:ea typeface="ＭＳ Ｐゴシック" charset="0"/>
              </a:defRPr>
            </a:lvl9pPr>
          </a:lstStyle>
          <a:p>
            <a:r>
              <a:rPr lang="en-US" b="1" dirty="0" err="1">
                <a:solidFill>
                  <a:srgbClr val="0F1B3B"/>
                </a:solidFill>
                <a:latin typeface="Arial"/>
                <a:cs typeface="Arial"/>
              </a:rPr>
              <a:t>Subheader</a:t>
            </a:r>
            <a:r>
              <a:rPr lang="en-US" b="1" dirty="0">
                <a:solidFill>
                  <a:srgbClr val="0F1B3B"/>
                </a:solidFill>
                <a:latin typeface="Arial"/>
                <a:cs typeface="Arial"/>
              </a:rPr>
              <a:t> 1</a:t>
            </a:r>
          </a:p>
          <a:p>
            <a:endParaRPr lang="en-US" sz="3800" dirty="0">
              <a:solidFill>
                <a:srgbClr val="0F1B3B"/>
              </a:solidFill>
              <a:latin typeface="Rockwell" charset="0"/>
              <a:cs typeface="Rockwell" charset="0"/>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a:t>
            </a:r>
          </a:p>
          <a:p>
            <a:pPr algn="just"/>
            <a:endParaRPr lang="en-US" sz="3800" dirty="0">
              <a:solidFill>
                <a:srgbClr val="0F1B3B"/>
              </a:solidFill>
              <a:latin typeface="Arial"/>
              <a:cs typeface="Arial"/>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a:t>
            </a:r>
          </a:p>
          <a:p>
            <a:pPr algn="just"/>
            <a:endParaRPr lang="en-US" sz="3800" dirty="0">
              <a:solidFill>
                <a:srgbClr val="0F1B3B"/>
              </a:solidFill>
              <a:latin typeface="Rockwell" charset="0"/>
              <a:cs typeface="Rockwell" charset="0"/>
            </a:endParaRPr>
          </a:p>
        </p:txBody>
      </p:sp>
      <p:sp>
        <p:nvSpPr>
          <p:cNvPr id="13" name="Rectangle 12"/>
          <p:cNvSpPr/>
          <p:nvPr/>
        </p:nvSpPr>
        <p:spPr>
          <a:xfrm>
            <a:off x="1726521" y="19359021"/>
            <a:ext cx="12185635" cy="7699917"/>
          </a:xfrm>
          <a:prstGeom prst="rect">
            <a:avLst/>
          </a:prstGeom>
          <a:noFill/>
          <a:ln>
            <a:solidFill>
              <a:srgbClr val="0F1B3B"/>
            </a:solidFill>
          </a:ln>
        </p:spPr>
        <p:style>
          <a:lnRef idx="1">
            <a:schemeClr val="accent1"/>
          </a:lnRef>
          <a:fillRef idx="3">
            <a:schemeClr val="accent1"/>
          </a:fillRef>
          <a:effectRef idx="2">
            <a:schemeClr val="accent1"/>
          </a:effectRef>
          <a:fontRef idx="minor">
            <a:schemeClr val="lt1"/>
          </a:fontRef>
        </p:style>
        <p:txBody>
          <a:bodyPr lIns="86877" tIns="43439" rIns="86877" bIns="43439" anchor="ctr"/>
          <a:lstStyle/>
          <a:p>
            <a:pPr algn="ctr" defTabSz="2085051" fontAlgn="auto">
              <a:spcBef>
                <a:spcPts val="0"/>
              </a:spcBef>
              <a:spcAft>
                <a:spcPts val="0"/>
              </a:spcAft>
              <a:defRPr/>
            </a:pPr>
            <a:endParaRPr lang="en-US"/>
          </a:p>
        </p:txBody>
      </p:sp>
      <p:sp>
        <p:nvSpPr>
          <p:cNvPr id="2056" name="Rectangle 13"/>
          <p:cNvSpPr>
            <a:spLocks noChangeArrowheads="1"/>
          </p:cNvSpPr>
          <p:nvPr/>
        </p:nvSpPr>
        <p:spPr bwMode="auto">
          <a:xfrm>
            <a:off x="1670787" y="27156438"/>
            <a:ext cx="11877549" cy="5340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6877" tIns="43439" rIns="86877" bIns="43439">
            <a:spAutoFit/>
          </a:bodyPr>
          <a:lstStyle/>
          <a:p>
            <a:r>
              <a:rPr lang="en-US" sz="2900" dirty="0">
                <a:solidFill>
                  <a:srgbClr val="0F1B3B"/>
                </a:solidFill>
                <a:latin typeface="Arial"/>
                <a:cs typeface="Arial"/>
              </a:rPr>
              <a:t>Caption text goes here. Caption courtesy of text.</a:t>
            </a:r>
          </a:p>
        </p:txBody>
      </p:sp>
      <p:sp>
        <p:nvSpPr>
          <p:cNvPr id="15" name="Rectangle 14"/>
          <p:cNvSpPr/>
          <p:nvPr/>
        </p:nvSpPr>
        <p:spPr>
          <a:xfrm>
            <a:off x="30022397" y="8048873"/>
            <a:ext cx="12425600" cy="6709966"/>
          </a:xfrm>
          <a:prstGeom prst="rect">
            <a:avLst/>
          </a:prstGeom>
          <a:noFill/>
          <a:ln>
            <a:solidFill>
              <a:srgbClr val="0F1B3B"/>
            </a:solidFill>
          </a:ln>
        </p:spPr>
        <p:style>
          <a:lnRef idx="1">
            <a:schemeClr val="accent1"/>
          </a:lnRef>
          <a:fillRef idx="3">
            <a:schemeClr val="accent1"/>
          </a:fillRef>
          <a:effectRef idx="2">
            <a:schemeClr val="accent1"/>
          </a:effectRef>
          <a:fontRef idx="minor">
            <a:schemeClr val="lt1"/>
          </a:fontRef>
        </p:style>
        <p:txBody>
          <a:bodyPr lIns="86877" tIns="43439" rIns="86877" bIns="43439" anchor="ctr"/>
          <a:lstStyle/>
          <a:p>
            <a:pPr algn="ctr" defTabSz="2085051" fontAlgn="auto">
              <a:spcBef>
                <a:spcPts val="0"/>
              </a:spcBef>
              <a:spcAft>
                <a:spcPts val="0"/>
              </a:spcAft>
              <a:defRPr/>
            </a:pPr>
            <a:endParaRPr lang="en-US"/>
          </a:p>
        </p:txBody>
      </p:sp>
      <p:sp>
        <p:nvSpPr>
          <p:cNvPr id="2058" name="Rectangle 15"/>
          <p:cNvSpPr>
            <a:spLocks noChangeArrowheads="1"/>
          </p:cNvSpPr>
          <p:nvPr/>
        </p:nvSpPr>
        <p:spPr bwMode="auto">
          <a:xfrm>
            <a:off x="30052129" y="14856338"/>
            <a:ext cx="14410353" cy="5340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6877" tIns="43439" rIns="86877" bIns="43439">
            <a:spAutoFit/>
          </a:bodyPr>
          <a:lstStyle/>
          <a:p>
            <a:r>
              <a:rPr lang="en-US" sz="2900" dirty="0">
                <a:solidFill>
                  <a:srgbClr val="0F1B3B"/>
                </a:solidFill>
                <a:latin typeface="Arial"/>
                <a:cs typeface="Arial"/>
              </a:rPr>
              <a:t>Caption text goes here. Caption courtesy of text.</a:t>
            </a:r>
          </a:p>
        </p:txBody>
      </p:sp>
      <p:sp>
        <p:nvSpPr>
          <p:cNvPr id="2059" name="Rectangle 16"/>
          <p:cNvSpPr>
            <a:spLocks noChangeArrowheads="1"/>
          </p:cNvSpPr>
          <p:nvPr/>
        </p:nvSpPr>
        <p:spPr bwMode="auto">
          <a:xfrm>
            <a:off x="15059347" y="19894474"/>
            <a:ext cx="14411901" cy="5340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6877" tIns="43439" rIns="86877" bIns="43439">
            <a:spAutoFit/>
          </a:bodyPr>
          <a:lstStyle/>
          <a:p>
            <a:r>
              <a:rPr lang="en-US" sz="2900" dirty="0">
                <a:solidFill>
                  <a:srgbClr val="0F1B3B"/>
                </a:solidFill>
                <a:latin typeface="Arial"/>
                <a:cs typeface="Arial"/>
              </a:rPr>
              <a:t>Caption text goes here. Caption courtesy of text.</a:t>
            </a:r>
          </a:p>
        </p:txBody>
      </p:sp>
      <p:sp>
        <p:nvSpPr>
          <p:cNvPr id="2060" name="TextBox 17"/>
          <p:cNvSpPr txBox="1">
            <a:spLocks noChangeArrowheads="1"/>
          </p:cNvSpPr>
          <p:nvPr/>
        </p:nvSpPr>
        <p:spPr bwMode="auto">
          <a:xfrm>
            <a:off x="30022397" y="16608386"/>
            <a:ext cx="12425600" cy="12521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6877" tIns="43439" rIns="86877" bIns="43439">
            <a:spAutoFit/>
          </a:bodyPr>
          <a:lstStyle>
            <a:lvl1pPr>
              <a:defRPr sz="8600">
                <a:solidFill>
                  <a:schemeClr val="tx1"/>
                </a:solidFill>
                <a:latin typeface="Calibri" charset="0"/>
                <a:ea typeface="ＭＳ Ｐゴシック" charset="0"/>
                <a:cs typeface="ＭＳ Ｐゴシック" charset="0"/>
              </a:defRPr>
            </a:lvl1pPr>
            <a:lvl2pPr marL="742950" indent="-285750">
              <a:defRPr sz="8600">
                <a:solidFill>
                  <a:schemeClr val="tx1"/>
                </a:solidFill>
                <a:latin typeface="Calibri" charset="0"/>
                <a:ea typeface="ＭＳ Ｐゴシック" charset="0"/>
              </a:defRPr>
            </a:lvl2pPr>
            <a:lvl3pPr marL="1143000" indent="-228600">
              <a:defRPr sz="8600">
                <a:solidFill>
                  <a:schemeClr val="tx1"/>
                </a:solidFill>
                <a:latin typeface="Calibri" charset="0"/>
                <a:ea typeface="ＭＳ Ｐゴシック" charset="0"/>
              </a:defRPr>
            </a:lvl3pPr>
            <a:lvl4pPr marL="1600200" indent="-228600">
              <a:defRPr sz="8600">
                <a:solidFill>
                  <a:schemeClr val="tx1"/>
                </a:solidFill>
                <a:latin typeface="Calibri" charset="0"/>
                <a:ea typeface="ＭＳ Ｐゴシック" charset="0"/>
              </a:defRPr>
            </a:lvl4pPr>
            <a:lvl5pPr marL="2057400" indent="-228600">
              <a:defRPr sz="8600">
                <a:solidFill>
                  <a:schemeClr val="tx1"/>
                </a:solidFill>
                <a:latin typeface="Calibri" charset="0"/>
                <a:ea typeface="ＭＳ Ｐゴシック" charset="0"/>
              </a:defRPr>
            </a:lvl5pPr>
            <a:lvl6pPr marL="2514600" indent="-228600" defTabSz="2193925" fontAlgn="base">
              <a:spcBef>
                <a:spcPct val="0"/>
              </a:spcBef>
              <a:spcAft>
                <a:spcPct val="0"/>
              </a:spcAft>
              <a:defRPr sz="8600">
                <a:solidFill>
                  <a:schemeClr val="tx1"/>
                </a:solidFill>
                <a:latin typeface="Calibri" charset="0"/>
                <a:ea typeface="ＭＳ Ｐゴシック" charset="0"/>
              </a:defRPr>
            </a:lvl6pPr>
            <a:lvl7pPr marL="2971800" indent="-228600" defTabSz="2193925" fontAlgn="base">
              <a:spcBef>
                <a:spcPct val="0"/>
              </a:spcBef>
              <a:spcAft>
                <a:spcPct val="0"/>
              </a:spcAft>
              <a:defRPr sz="8600">
                <a:solidFill>
                  <a:schemeClr val="tx1"/>
                </a:solidFill>
                <a:latin typeface="Calibri" charset="0"/>
                <a:ea typeface="ＭＳ Ｐゴシック" charset="0"/>
              </a:defRPr>
            </a:lvl7pPr>
            <a:lvl8pPr marL="3429000" indent="-228600" defTabSz="2193925" fontAlgn="base">
              <a:spcBef>
                <a:spcPct val="0"/>
              </a:spcBef>
              <a:spcAft>
                <a:spcPct val="0"/>
              </a:spcAft>
              <a:defRPr sz="8600">
                <a:solidFill>
                  <a:schemeClr val="tx1"/>
                </a:solidFill>
                <a:latin typeface="Calibri" charset="0"/>
                <a:ea typeface="ＭＳ Ｐゴシック" charset="0"/>
              </a:defRPr>
            </a:lvl8pPr>
            <a:lvl9pPr marL="3886200" indent="-228600" defTabSz="2193925" fontAlgn="base">
              <a:spcBef>
                <a:spcPct val="0"/>
              </a:spcBef>
              <a:spcAft>
                <a:spcPct val="0"/>
              </a:spcAft>
              <a:defRPr sz="8600">
                <a:solidFill>
                  <a:schemeClr val="tx1"/>
                </a:solidFill>
                <a:latin typeface="Calibri" charset="0"/>
                <a:ea typeface="ＭＳ Ｐゴシック" charset="0"/>
              </a:defRPr>
            </a:lvl9pPr>
          </a:lstStyle>
          <a:p>
            <a:r>
              <a:rPr lang="en-US" b="1" dirty="0" err="1">
                <a:solidFill>
                  <a:srgbClr val="0F1B3B"/>
                </a:solidFill>
                <a:latin typeface="Arial"/>
                <a:cs typeface="Arial"/>
              </a:rPr>
              <a:t>Subheader</a:t>
            </a:r>
            <a:r>
              <a:rPr lang="en-US" b="1" dirty="0">
                <a:solidFill>
                  <a:srgbClr val="0F1B3B"/>
                </a:solidFill>
                <a:latin typeface="Arial"/>
                <a:cs typeface="Arial"/>
              </a:rPr>
              <a:t> 3</a:t>
            </a:r>
            <a:endParaRPr lang="en-US" sz="3800" b="1" dirty="0">
              <a:solidFill>
                <a:srgbClr val="0F1B3B"/>
              </a:solidFill>
              <a:latin typeface="Arial"/>
              <a:cs typeface="Arial"/>
            </a:endParaRPr>
          </a:p>
          <a:p>
            <a:endParaRPr lang="en-US" sz="3800" dirty="0">
              <a:solidFill>
                <a:srgbClr val="0F1B3B"/>
              </a:solidFill>
              <a:latin typeface="Rockwell" charset="0"/>
              <a:cs typeface="Rockwell" charset="0"/>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a:t>
            </a:r>
          </a:p>
          <a:p>
            <a:pPr algn="just"/>
            <a:endParaRPr lang="en-US" sz="3800" dirty="0">
              <a:solidFill>
                <a:srgbClr val="0F1B3B"/>
              </a:solidFill>
              <a:latin typeface="Arial"/>
              <a:cs typeface="Arial"/>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a:t>
            </a:r>
            <a:endParaRPr lang="en-US" sz="8400" dirty="0">
              <a:solidFill>
                <a:srgbClr val="0F1B3B"/>
              </a:solidFill>
              <a:latin typeface="Arial"/>
              <a:cs typeface="Arial"/>
            </a:endParaRPr>
          </a:p>
        </p:txBody>
      </p:sp>
      <p:graphicFrame>
        <p:nvGraphicFramePr>
          <p:cNvPr id="2061" name="Chart 18"/>
          <p:cNvGraphicFramePr>
            <a:graphicFrameLocks/>
          </p:cNvGraphicFramePr>
          <p:nvPr>
            <p:extLst>
              <p:ext uri="{D42A27DB-BD31-4B8C-83A1-F6EECF244321}">
                <p14:modId xmlns:p14="http://schemas.microsoft.com/office/powerpoint/2010/main" val="3845018103"/>
              </p:ext>
            </p:extLst>
          </p:nvPr>
        </p:nvGraphicFramePr>
        <p:xfrm>
          <a:off x="15009806" y="8002307"/>
          <a:ext cx="13724514" cy="11648943"/>
        </p:xfrm>
        <a:graphic>
          <a:graphicData uri="http://schemas.openxmlformats.org/presentationml/2006/ole">
            <mc:AlternateContent xmlns:mc="http://schemas.openxmlformats.org/markup-compatibility/2006">
              <mc:Choice xmlns:v="urn:schemas-microsoft-com:vml" Requires="v">
                <p:oleObj spid="_x0000_s2085" r:id="rId3" imgW="14074501" imgH="12703014" progId="Excel.Chart.8">
                  <p:embed/>
                </p:oleObj>
              </mc:Choice>
              <mc:Fallback>
                <p:oleObj r:id="rId3" imgW="14074501" imgH="12703014" progId="Excel.Chart.8">
                  <p:embed/>
                  <p:pic>
                    <p:nvPicPr>
                      <p:cNvPr id="0" name="Chart 18"/>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09806" y="8002307"/>
                        <a:ext cx="13724514" cy="11648943"/>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062" name="TextBox 19"/>
          <p:cNvSpPr txBox="1">
            <a:spLocks noChangeArrowheads="1"/>
          </p:cNvSpPr>
          <p:nvPr/>
        </p:nvSpPr>
        <p:spPr bwMode="auto">
          <a:xfrm>
            <a:off x="15059347" y="21538509"/>
            <a:ext cx="13625432" cy="90132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6877" tIns="43439" rIns="86877" bIns="43439">
            <a:spAutoFit/>
          </a:bodyPr>
          <a:lstStyle>
            <a:lvl1pPr>
              <a:defRPr sz="8600">
                <a:solidFill>
                  <a:schemeClr val="tx1"/>
                </a:solidFill>
                <a:latin typeface="Calibri" charset="0"/>
                <a:ea typeface="ＭＳ Ｐゴシック" charset="0"/>
                <a:cs typeface="ＭＳ Ｐゴシック" charset="0"/>
              </a:defRPr>
            </a:lvl1pPr>
            <a:lvl2pPr marL="742950" indent="-285750">
              <a:defRPr sz="8600">
                <a:solidFill>
                  <a:schemeClr val="tx1"/>
                </a:solidFill>
                <a:latin typeface="Calibri" charset="0"/>
                <a:ea typeface="ＭＳ Ｐゴシック" charset="0"/>
              </a:defRPr>
            </a:lvl2pPr>
            <a:lvl3pPr marL="1143000" indent="-228600">
              <a:defRPr sz="8600">
                <a:solidFill>
                  <a:schemeClr val="tx1"/>
                </a:solidFill>
                <a:latin typeface="Calibri" charset="0"/>
                <a:ea typeface="ＭＳ Ｐゴシック" charset="0"/>
              </a:defRPr>
            </a:lvl3pPr>
            <a:lvl4pPr marL="1600200" indent="-228600">
              <a:defRPr sz="8600">
                <a:solidFill>
                  <a:schemeClr val="tx1"/>
                </a:solidFill>
                <a:latin typeface="Calibri" charset="0"/>
                <a:ea typeface="ＭＳ Ｐゴシック" charset="0"/>
              </a:defRPr>
            </a:lvl4pPr>
            <a:lvl5pPr marL="2057400" indent="-228600">
              <a:defRPr sz="8600">
                <a:solidFill>
                  <a:schemeClr val="tx1"/>
                </a:solidFill>
                <a:latin typeface="Calibri" charset="0"/>
                <a:ea typeface="ＭＳ Ｐゴシック" charset="0"/>
              </a:defRPr>
            </a:lvl5pPr>
            <a:lvl6pPr marL="2514600" indent="-228600" defTabSz="2193925" fontAlgn="base">
              <a:spcBef>
                <a:spcPct val="0"/>
              </a:spcBef>
              <a:spcAft>
                <a:spcPct val="0"/>
              </a:spcAft>
              <a:defRPr sz="8600">
                <a:solidFill>
                  <a:schemeClr val="tx1"/>
                </a:solidFill>
                <a:latin typeface="Calibri" charset="0"/>
                <a:ea typeface="ＭＳ Ｐゴシック" charset="0"/>
              </a:defRPr>
            </a:lvl6pPr>
            <a:lvl7pPr marL="2971800" indent="-228600" defTabSz="2193925" fontAlgn="base">
              <a:spcBef>
                <a:spcPct val="0"/>
              </a:spcBef>
              <a:spcAft>
                <a:spcPct val="0"/>
              </a:spcAft>
              <a:defRPr sz="8600">
                <a:solidFill>
                  <a:schemeClr val="tx1"/>
                </a:solidFill>
                <a:latin typeface="Calibri" charset="0"/>
                <a:ea typeface="ＭＳ Ｐゴシック" charset="0"/>
              </a:defRPr>
            </a:lvl7pPr>
            <a:lvl8pPr marL="3429000" indent="-228600" defTabSz="2193925" fontAlgn="base">
              <a:spcBef>
                <a:spcPct val="0"/>
              </a:spcBef>
              <a:spcAft>
                <a:spcPct val="0"/>
              </a:spcAft>
              <a:defRPr sz="8600">
                <a:solidFill>
                  <a:schemeClr val="tx1"/>
                </a:solidFill>
                <a:latin typeface="Calibri" charset="0"/>
                <a:ea typeface="ＭＳ Ｐゴシック" charset="0"/>
              </a:defRPr>
            </a:lvl8pPr>
            <a:lvl9pPr marL="3886200" indent="-228600" defTabSz="2193925" fontAlgn="base">
              <a:spcBef>
                <a:spcPct val="0"/>
              </a:spcBef>
              <a:spcAft>
                <a:spcPct val="0"/>
              </a:spcAft>
              <a:defRPr sz="8600">
                <a:solidFill>
                  <a:schemeClr val="tx1"/>
                </a:solidFill>
                <a:latin typeface="Calibri" charset="0"/>
                <a:ea typeface="ＭＳ Ｐゴシック" charset="0"/>
              </a:defRPr>
            </a:lvl9pPr>
          </a:lstStyle>
          <a:p>
            <a:r>
              <a:rPr lang="en-US" b="1" dirty="0" err="1">
                <a:solidFill>
                  <a:srgbClr val="0F1B3B"/>
                </a:solidFill>
                <a:latin typeface="Arial"/>
                <a:cs typeface="Arial"/>
              </a:rPr>
              <a:t>Subheader</a:t>
            </a:r>
            <a:r>
              <a:rPr lang="en-US" b="1" dirty="0">
                <a:solidFill>
                  <a:srgbClr val="0F1B3B"/>
                </a:solidFill>
                <a:latin typeface="Arial"/>
                <a:cs typeface="Arial"/>
              </a:rPr>
              <a:t> 2</a:t>
            </a:r>
          </a:p>
          <a:p>
            <a:endParaRPr lang="en-US" sz="3800" dirty="0">
              <a:solidFill>
                <a:srgbClr val="0F1B3B"/>
              </a:solidFill>
              <a:latin typeface="Rockwell" charset="0"/>
              <a:cs typeface="Rockwell" charset="0"/>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a:t>
            </a:r>
          </a:p>
          <a:p>
            <a:pPr algn="just"/>
            <a:endParaRPr lang="en-US" sz="3800" dirty="0">
              <a:solidFill>
                <a:srgbClr val="0F1B3B"/>
              </a:solidFill>
              <a:latin typeface="Arial"/>
              <a:cs typeface="Arial"/>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a:t>
            </a:r>
          </a:p>
          <a:p>
            <a:pPr algn="just"/>
            <a:endParaRPr lang="en-US" sz="3800" dirty="0">
              <a:solidFill>
                <a:srgbClr val="0F1B3B"/>
              </a:solidFill>
              <a:latin typeface="Arial"/>
              <a:cs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osterTemplateLandscape_IndustrialTest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B82531A09F5AC4F8065D5397F5FF8F8" ma:contentTypeVersion="13" ma:contentTypeDescription="Create a new document." ma:contentTypeScope="" ma:versionID="a44b719156b9488509ac54e3db2ef097">
  <xsd:schema xmlns:xsd="http://www.w3.org/2001/XMLSchema" xmlns:xs="http://www.w3.org/2001/XMLSchema" xmlns:p="http://schemas.microsoft.com/office/2006/metadata/properties" xmlns:ns2="2d158fa6-04c4-4b0b-9211-ddc5f24494d5" xmlns:ns3="0f169feb-6904-43e8-99c0-9fedfdfa937f" targetNamespace="http://schemas.microsoft.com/office/2006/metadata/properties" ma:root="true" ma:fieldsID="0ac257700bf034aa504499de4fc88220" ns2:_="" ns3:_="">
    <xsd:import namespace="2d158fa6-04c4-4b0b-9211-ddc5f24494d5"/>
    <xsd:import namespace="0f169feb-6904-43e8-99c0-9fedfdfa937f"/>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158fa6-04c4-4b0b-9211-ddc5f24494d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f169feb-6904-43e8-99c0-9fedfdfa937f"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5FB92BE-82E0-4D69-87B7-D153C8D88A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158fa6-04c4-4b0b-9211-ddc5f24494d5"/>
    <ds:schemaRef ds:uri="0f169feb-6904-43e8-99c0-9fedfdfa93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63B258-11CA-4C4C-A2F5-3152A9FE9EF1}">
  <ds:schemaRefs>
    <ds:schemaRef ds:uri="http://schemas.microsoft.com/office/2006/documentManagement/types"/>
    <ds:schemaRef ds:uri="http://purl.org/dc/elements/1.1/"/>
    <ds:schemaRef ds:uri="http://www.w3.org/XML/1998/namespace"/>
    <ds:schemaRef ds:uri="http://schemas.microsoft.com/office/infopath/2007/PartnerControls"/>
    <ds:schemaRef ds:uri="0f169feb-6904-43e8-99c0-9fedfdfa937f"/>
    <ds:schemaRef ds:uri="http://schemas.openxmlformats.org/package/2006/metadata/core-properties"/>
    <ds:schemaRef ds:uri="http://purl.org/dc/dcmitype/"/>
    <ds:schemaRef ds:uri="2d158fa6-04c4-4b0b-9211-ddc5f24494d5"/>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8B0E7288-1A87-4FC6-81AB-F5A45037557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PosterTemplateLandscape_IndustrialTesting.pot</Template>
  <TotalTime>151</TotalTime>
  <Words>595</Words>
  <Application>Microsoft Office PowerPoint</Application>
  <PresentationFormat>Custom</PresentationFormat>
  <Paragraphs>23</Paragraphs>
  <Slides>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ＭＳ Ｐゴシック</vt:lpstr>
      <vt:lpstr>Arial</vt:lpstr>
      <vt:lpstr>Calibri</vt:lpstr>
      <vt:lpstr>Rockwell</vt:lpstr>
      <vt:lpstr>Rockwell Std Light</vt:lpstr>
      <vt:lpstr>PosterTemplateLandscape_IndustrialTesting</vt:lpstr>
      <vt:lpstr>Microsoft Excel Chart</vt:lpstr>
      <vt:lpstr>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Kip Palmer</dc:creator>
  <cp:lastModifiedBy>Amanda Noelle Collamore</cp:lastModifiedBy>
  <cp:revision>25</cp:revision>
  <dcterms:created xsi:type="dcterms:W3CDTF">2013-01-04T18:36:07Z</dcterms:created>
  <dcterms:modified xsi:type="dcterms:W3CDTF">2021-08-27T19:26:25Z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0x0101004B82531A09F5AC4F8065D5397F5FF8F8</vt:lpwstr>
  </property>
  <property fmtid="{D5CDD505-2E9C-101B-9397-08002B2CF9AE}" pid="3" name="Order">
    <vt:r8>900</vt:r8>
  </property>
</Properties>
</file>